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ags/tag3.xml" ContentType="application/vnd.openxmlformats-officedocument.presentationml.tags+xml"/>
  <Override PartName="/ppt/charts/chart4.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695" r:id="rId3"/>
    <p:sldMasterId id="2147483704" r:id="rId4"/>
    <p:sldMasterId id="2147483727" r:id="rId5"/>
    <p:sldMasterId id="2147483736" r:id="rId6"/>
    <p:sldMasterId id="2147483777" r:id="rId7"/>
  </p:sldMasterIdLst>
  <p:notesMasterIdLst>
    <p:notesMasterId r:id="rId20"/>
  </p:notesMasterIdLst>
  <p:sldIdLst>
    <p:sldId id="257" r:id="rId8"/>
    <p:sldId id="555" r:id="rId9"/>
    <p:sldId id="644" r:id="rId10"/>
    <p:sldId id="569" r:id="rId11"/>
    <p:sldId id="595" r:id="rId12"/>
    <p:sldId id="645" r:id="rId13"/>
    <p:sldId id="646" r:id="rId14"/>
    <p:sldId id="650" r:id="rId15"/>
    <p:sldId id="647" r:id="rId16"/>
    <p:sldId id="652" r:id="rId17"/>
    <p:sldId id="651" r:id="rId18"/>
    <p:sldId id="562" r:id="rId19"/>
  </p:sldIdLst>
  <p:sldSz cx="9144000" cy="6858000" type="screen4x3"/>
  <p:notesSz cx="6858000" cy="9144000"/>
  <p:defaultTextStyle>
    <a:defPPr>
      <a:defRPr lang="en-US"/>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NAZZATO, Martina" initials="P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79" autoAdjust="0"/>
    <p:restoredTop sz="99476" autoAdjust="0"/>
  </p:normalViewPr>
  <p:slideViewPr>
    <p:cSldViewPr>
      <p:cViewPr>
        <p:scale>
          <a:sx n="110" d="100"/>
          <a:sy n="110" d="100"/>
        </p:scale>
        <p:origin x="-912" y="-232"/>
      </p:cViewPr>
      <p:guideLst>
        <p:guide orient="horz" pos="29"/>
        <p:guide/>
      </p:guideLst>
    </p:cSldViewPr>
  </p:slideViewPr>
  <p:notesTextViewPr>
    <p:cViewPr>
      <p:scale>
        <a:sx n="1" d="1"/>
        <a:sy n="1" d="1"/>
      </p:scale>
      <p:origin x="0" y="0"/>
    </p:cViewPr>
  </p:notesTextViewPr>
  <p:sorterViewPr>
    <p:cViewPr>
      <p:scale>
        <a:sx n="200" d="100"/>
        <a:sy n="200" d="100"/>
      </p:scale>
      <p:origin x="0" y="500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solidFill>
                  <a:schemeClr val="tx1"/>
                </a:solidFill>
                <a:latin typeface="Calibri" panose="020F0502020204030204" pitchFamily="34" charset="0"/>
                <a:cs typeface="Calibri" panose="020F0502020204030204" pitchFamily="34" charset="0"/>
              </a:rPr>
              <a:t>Demand for VL tests: All LMIC</a:t>
            </a:r>
            <a:endParaRPr lang="en-US" sz="2000" b="1" dirty="0">
              <a:solidFill>
                <a:schemeClr val="tx1"/>
              </a:solidFill>
              <a:latin typeface="Calibri" panose="020F0502020204030204" pitchFamily="34" charset="0"/>
              <a:cs typeface="Calibri" panose="020F0502020204030204" pitchFamily="34" charset="0"/>
            </a:endParaRPr>
          </a:p>
        </c:rich>
      </c:tx>
      <c:layout>
        <c:manualLayout>
          <c:xMode val="edge"/>
          <c:yMode val="edge"/>
          <c:x val="0.253266504186454"/>
          <c:y val="0.0353170539856328"/>
        </c:manualLayout>
      </c:layout>
      <c:overlay val="0"/>
      <c:spPr>
        <a:noFill/>
        <a:ln>
          <a:noFill/>
        </a:ln>
        <a:effectLst/>
      </c:spPr>
    </c:title>
    <c:autoTitleDeleted val="0"/>
    <c:plotArea>
      <c:layout>
        <c:manualLayout>
          <c:layoutTarget val="inner"/>
          <c:xMode val="edge"/>
          <c:yMode val="edge"/>
          <c:x val="0.11052469628645"/>
          <c:y val="0.100564218739292"/>
          <c:w val="0.6056343957569"/>
          <c:h val="0.810630274342796"/>
        </c:manualLayout>
      </c:layout>
      <c:lineChart>
        <c:grouping val="standard"/>
        <c:varyColors val="0"/>
        <c:ser>
          <c:idx val="1"/>
          <c:order val="0"/>
          <c:tx>
            <c:v>Consolidated Projection</c:v>
          </c:tx>
          <c:spPr>
            <a:ln w="76200" cap="rnd">
              <a:solidFill>
                <a:schemeClr val="accent6"/>
              </a:solidFill>
              <a:round/>
            </a:ln>
            <a:effectLst/>
          </c:spPr>
          <c:marker>
            <c:symbol val="none"/>
          </c:marker>
          <c:cat>
            <c:strRef>
              <c:f>Sheet1!$C$1:$M$1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Sheet1!$C$4:$M$4</c:f>
              <c:numCache>
                <c:formatCode>General</c:formatCode>
                <c:ptCount val="11"/>
                <c:pt idx="4" formatCode="#,##0">
                  <c:v>1.13944204813641E7</c:v>
                </c:pt>
                <c:pt idx="5" formatCode="#,##0">
                  <c:v>1.4361970331E7</c:v>
                </c:pt>
                <c:pt idx="6" formatCode="#,##0">
                  <c:v>1.7320107428639E7</c:v>
                </c:pt>
                <c:pt idx="7" formatCode="#,##0">
                  <c:v>2.11788903823445E7</c:v>
                </c:pt>
                <c:pt idx="8" formatCode="#,##0">
                  <c:v>2.399552595715E7</c:v>
                </c:pt>
                <c:pt idx="9" formatCode="#,##0">
                  <c:v>2.6493630988234E7</c:v>
                </c:pt>
                <c:pt idx="10" formatCode="#,##0">
                  <c:v>2.86913067171515E7</c:v>
                </c:pt>
              </c:numCache>
            </c:numRef>
          </c:val>
          <c:smooth val="0"/>
          <c:extLst xmlns:c16r2="http://schemas.microsoft.com/office/drawing/2015/06/chart">
            <c:ext xmlns:c16="http://schemas.microsoft.com/office/drawing/2014/chart" uri="{C3380CC4-5D6E-409C-BE32-E72D297353CC}">
              <c16:uniqueId val="{00000001-90FC-4513-9F21-0D815C84CD14}"/>
            </c:ext>
          </c:extLst>
        </c:ser>
        <c:ser>
          <c:idx val="3"/>
          <c:order val="1"/>
          <c:tx>
            <c:v>Data</c:v>
          </c:tx>
          <c:spPr>
            <a:ln w="76200" cap="rnd">
              <a:solidFill>
                <a:schemeClr val="tx1"/>
              </a:solidFill>
              <a:round/>
            </a:ln>
            <a:effectLst/>
          </c:spPr>
          <c:marker>
            <c:symbol val="circle"/>
            <c:size val="15"/>
            <c:spPr>
              <a:solidFill>
                <a:schemeClr val="tx1"/>
              </a:solidFill>
              <a:ln w="9525">
                <a:solidFill>
                  <a:schemeClr val="tx1"/>
                </a:solidFill>
              </a:ln>
              <a:effectLst/>
            </c:spPr>
          </c:marker>
          <c:cat>
            <c:strRef>
              <c:f>Sheet1!$C$1:$M$1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Sheet1!$C$3:$M$3</c:f>
              <c:numCache>
                <c:formatCode>#,##0</c:formatCode>
                <c:ptCount val="11"/>
                <c:pt idx="0">
                  <c:v>4.2593685137679E6</c:v>
                </c:pt>
                <c:pt idx="1">
                  <c:v>5.7143591958122E6</c:v>
                </c:pt>
                <c:pt idx="2">
                  <c:v>6.45793135315425E6</c:v>
                </c:pt>
                <c:pt idx="3">
                  <c:v>8.81636260896772E6</c:v>
                </c:pt>
                <c:pt idx="4">
                  <c:v>1.13944204813641E7</c:v>
                </c:pt>
              </c:numCache>
            </c:numRef>
          </c:val>
          <c:smooth val="0"/>
          <c:extLst xmlns:c16r2="http://schemas.microsoft.com/office/drawing/2015/06/chart">
            <c:ext xmlns:c16="http://schemas.microsoft.com/office/drawing/2014/chart" uri="{C3380CC4-5D6E-409C-BE32-E72D297353CC}">
              <c16:uniqueId val="{00000002-90FC-4513-9F21-0D815C84CD14}"/>
            </c:ext>
          </c:extLst>
        </c:ser>
        <c:dLbls>
          <c:showLegendKey val="0"/>
          <c:showVal val="0"/>
          <c:showCatName val="0"/>
          <c:showSerName val="0"/>
          <c:showPercent val="0"/>
          <c:showBubbleSize val="0"/>
        </c:dLbls>
        <c:marker val="1"/>
        <c:smooth val="0"/>
        <c:axId val="2130867464"/>
        <c:axId val="2130871144"/>
        <c:extLst xmlns:c16r2="http://schemas.microsoft.com/office/drawing/2015/06/chart">
          <c:ext xmlns:c15="http://schemas.microsoft.com/office/drawing/2012/chart" uri="{02D57815-91ED-43cb-92C2-25804820EDAC}">
            <c15:filteredLineSeries>
              <c15:ser>
                <c:idx val="0"/>
                <c:order val="0"/>
                <c:spPr>
                  <a:ln w="76200" cap="rnd">
                    <a:solidFill>
                      <a:schemeClr val="accent1"/>
                    </a:solidFill>
                    <a:round/>
                  </a:ln>
                  <a:effectLst/>
                </c:spPr>
                <c:marker>
                  <c:symbol val="none"/>
                </c:marker>
                <c:cat>
                  <c:strRef>
                    <c:extLst>
                      <c:ext uri="{02D57815-91ED-43cb-92C2-25804820EDAC}">
                        <c15:formulaRef>
                          <c15:sqref>Sheet1!$C$1:$M$1</c15:sqref>
                        </c15:formulaRef>
                      </c:ext>
                    </c:extLst>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extLst>
                      <c:ext uri="{02D57815-91ED-43cb-92C2-25804820EDAC}">
                        <c15:formulaRef>
                          <c15:sqref>Sheet1!$C$2:$M$2</c15:sqref>
                        </c15:formulaRef>
                      </c:ext>
                    </c:extLst>
                    <c:numCache>
                      <c:formatCode>#,##0</c:formatCode>
                      <c:ptCount val="11"/>
                      <c:pt idx="4">
                        <c:v>10654460.116035501</c:v>
                      </c:pt>
                      <c:pt idx="5">
                        <c:v>12286434.954757115</c:v>
                      </c:pt>
                      <c:pt idx="6">
                        <c:v>13918409.793478725</c:v>
                      </c:pt>
                      <c:pt idx="7">
                        <c:v>15550384.63220034</c:v>
                      </c:pt>
                      <c:pt idx="8">
                        <c:v>17182362.470921945</c:v>
                      </c:pt>
                      <c:pt idx="9">
                        <c:v>18814381.309643559</c:v>
                      </c:pt>
                    </c:numCache>
                  </c:numRef>
                </c:val>
                <c:smooth val="0"/>
                <c:extLst>
                  <c:ext xmlns:c16="http://schemas.microsoft.com/office/drawing/2014/chart" uri="{C3380CC4-5D6E-409C-BE32-E72D297353CC}">
                    <c16:uniqueId val="{00000003-90FC-4513-9F21-0D815C84CD14}"/>
                  </c:ext>
                </c:extLst>
              </c15:ser>
            </c15:filteredLineSeries>
          </c:ext>
        </c:extLst>
      </c:lineChart>
      <c:catAx>
        <c:axId val="213086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130871144"/>
        <c:crosses val="autoZero"/>
        <c:auto val="1"/>
        <c:lblAlgn val="ctr"/>
        <c:lblOffset val="100"/>
        <c:noMultiLvlLbl val="0"/>
      </c:catAx>
      <c:valAx>
        <c:axId val="2130871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130867464"/>
        <c:crosses val="autoZero"/>
        <c:crossBetween val="between"/>
        <c:dispUnits>
          <c:builtInUnit val="millions"/>
          <c:dispUnitsLbl>
            <c:layout>
              <c:manualLayout>
                <c:xMode val="edge"/>
                <c:yMode val="edge"/>
                <c:x val="0.00840435738850621"/>
                <c:y val="0.244755930639436"/>
              </c:manualLayout>
            </c:layout>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solidFill>
                        <a:schemeClr val="tx1"/>
                      </a:solidFill>
                      <a:latin typeface="Calibri" panose="020F0502020204030204" pitchFamily="34" charset="0"/>
                      <a:cs typeface="Calibri" panose="020F0502020204030204" pitchFamily="34" charset="0"/>
                    </a:rPr>
                    <a:t>VL tests run, Millions</a:t>
                  </a:r>
                </a:p>
              </c:rich>
            </c:tx>
            <c:spPr>
              <a:noFill/>
              <a:ln>
                <a:noFill/>
              </a:ln>
              <a:effectLst/>
            </c:spPr>
          </c:dispUnitsLbl>
        </c:dispUnits>
      </c:valAx>
      <c:spPr>
        <a:noFill/>
        <a:ln>
          <a:noFill/>
        </a:ln>
        <a:effectLst/>
      </c:spPr>
    </c:plotArea>
    <c:legend>
      <c:legendPos val="r"/>
      <c:layout>
        <c:manualLayout>
          <c:xMode val="edge"/>
          <c:yMode val="edge"/>
          <c:x val="0.735781292066911"/>
          <c:y val="0.0156004842687155"/>
          <c:w val="0.207367075775129"/>
          <c:h val="0.86789594380258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smtClean="0"/>
              <a:t>Viral Load</a:t>
            </a:r>
            <a:r>
              <a:rPr lang="en-US" baseline="0" dirty="0" smtClean="0"/>
              <a:t> Demand Forecast</a:t>
            </a:r>
          </a:p>
          <a:p>
            <a:pPr>
              <a:defRPr/>
            </a:pPr>
            <a:r>
              <a:rPr lang="en-US" sz="1400" b="0" i="0" baseline="0" dirty="0" smtClean="0"/>
              <a:t>Global LMICs</a:t>
            </a:r>
            <a:endParaRPr lang="en-US" sz="2000" b="0" i="0" dirty="0"/>
          </a:p>
        </c:rich>
      </c:tx>
      <c:layout/>
      <c:overlay val="0"/>
    </c:title>
    <c:autoTitleDeleted val="0"/>
    <c:plotArea>
      <c:layout/>
      <c:barChart>
        <c:barDir val="col"/>
        <c:grouping val="stacked"/>
        <c:varyColors val="0"/>
        <c:ser>
          <c:idx val="0"/>
          <c:order val="0"/>
          <c:tx>
            <c:strRef>
              <c:f>Sheet1!$B$1</c:f>
              <c:strCache>
                <c:ptCount val="1"/>
                <c:pt idx="0">
                  <c:v>Demand</c:v>
                </c:pt>
              </c:strCache>
            </c:strRef>
          </c:tx>
          <c:spPr>
            <a:solidFill>
              <a:srgbClr val="002060"/>
            </a:solidFill>
            <a:ln>
              <a:solidFill>
                <a:schemeClr val="tx2"/>
              </a:solidFill>
            </a:ln>
          </c:spPr>
          <c:invertIfNegative val="0"/>
          <c:dLbls>
            <c:dLbl>
              <c:idx val="0"/>
              <c:layout>
                <c:manualLayout>
                  <c:x val="-0.00600600600600598"/>
                  <c:y val="0.0"/>
                </c:manualLayout>
              </c:layout>
              <c:tx>
                <c:rich>
                  <a:bodyPr/>
                  <a:lstStyle/>
                  <a:p>
                    <a:r>
                      <a:rPr lang="en-US" dirty="0"/>
                      <a:t> </a:t>
                    </a:r>
                    <a:r>
                      <a:rPr lang="en-US" dirty="0" smtClean="0"/>
                      <a:t>14m</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22A-4B5B-97A9-62A12A8F60E5}"/>
                </c:ext>
              </c:extLst>
            </c:dLbl>
            <c:dLbl>
              <c:idx val="1"/>
              <c:layout>
                <c:manualLayout>
                  <c:x val="-0.006006006006006"/>
                  <c:y val="0.0"/>
                </c:manualLayout>
              </c:layout>
              <c:tx>
                <c:rich>
                  <a:bodyPr/>
                  <a:lstStyle/>
                  <a:p>
                    <a:r>
                      <a:rPr lang="en-US" dirty="0"/>
                      <a:t> </a:t>
                    </a:r>
                    <a:r>
                      <a:rPr lang="en-US" dirty="0" smtClean="0"/>
                      <a:t>17m</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22A-4B5B-97A9-62A12A8F60E5}"/>
                </c:ext>
              </c:extLst>
            </c:dLbl>
            <c:dLbl>
              <c:idx val="2"/>
              <c:layout>
                <c:manualLayout>
                  <c:x val="0.003003003003003"/>
                  <c:y val="0.00520833333333333"/>
                </c:manualLayout>
              </c:layout>
              <c:tx>
                <c:rich>
                  <a:bodyPr/>
                  <a:lstStyle/>
                  <a:p>
                    <a:r>
                      <a:rPr lang="en-US" dirty="0"/>
                      <a:t> </a:t>
                    </a:r>
                    <a:r>
                      <a:rPr lang="en-US" dirty="0" smtClean="0"/>
                      <a:t>21m</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322A-4B5B-97A9-62A12A8F60E5}"/>
                </c:ext>
              </c:extLst>
            </c:dLbl>
            <c:dLbl>
              <c:idx val="3"/>
              <c:layout>
                <c:manualLayout>
                  <c:x val="-0.0045045045045045"/>
                  <c:y val="0.0"/>
                </c:manualLayout>
              </c:layout>
              <c:tx>
                <c:rich>
                  <a:bodyPr/>
                  <a:lstStyle/>
                  <a:p>
                    <a:r>
                      <a:rPr lang="en-US" dirty="0"/>
                      <a:t> </a:t>
                    </a:r>
                    <a:r>
                      <a:rPr lang="en-US" dirty="0" smtClean="0"/>
                      <a:t>24m</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22A-4B5B-97A9-62A12A8F60E5}"/>
                </c:ext>
              </c:extLst>
            </c:dLbl>
            <c:dLbl>
              <c:idx val="4"/>
              <c:layout>
                <c:manualLayout>
                  <c:x val="-0.003003003003003"/>
                  <c:y val="-9.54850080601506E-17"/>
                </c:manualLayout>
              </c:layout>
              <c:tx>
                <c:rich>
                  <a:bodyPr/>
                  <a:lstStyle/>
                  <a:p>
                    <a:r>
                      <a:rPr lang="en-US" dirty="0"/>
                      <a:t> </a:t>
                    </a:r>
                    <a:r>
                      <a:rPr lang="en-US" dirty="0" smtClean="0"/>
                      <a:t>26m</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22A-4B5B-97A9-62A12A8F60E5}"/>
                </c:ext>
              </c:extLst>
            </c:dLbl>
            <c:dLbl>
              <c:idx val="5"/>
              <c:layout>
                <c:manualLayout>
                  <c:x val="-0.00300300300300311"/>
                  <c:y val="0.0"/>
                </c:manualLayout>
              </c:layout>
              <c:tx>
                <c:rich>
                  <a:bodyPr/>
                  <a:lstStyle/>
                  <a:p>
                    <a:r>
                      <a:rPr lang="en-US" dirty="0"/>
                      <a:t> </a:t>
                    </a:r>
                    <a:r>
                      <a:rPr lang="en-US" dirty="0" smtClean="0"/>
                      <a:t>29m</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322A-4B5B-97A9-62A12A8F60E5}"/>
                </c:ext>
              </c:extLst>
            </c:dLbl>
            <c:numFmt formatCode="[&gt;999999]\ #,,&quot;M&quot;;#,&quot;K&quot;"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2017.0</c:v>
                </c:pt>
                <c:pt idx="1">
                  <c:v>2018.0</c:v>
                </c:pt>
                <c:pt idx="2">
                  <c:v>2019.0</c:v>
                </c:pt>
                <c:pt idx="3">
                  <c:v>2020.0</c:v>
                </c:pt>
                <c:pt idx="4">
                  <c:v>2021.0</c:v>
                </c:pt>
                <c:pt idx="5">
                  <c:v>2022.0</c:v>
                </c:pt>
              </c:numCache>
            </c:numRef>
          </c:cat>
          <c:val>
            <c:numRef>
              <c:f>Sheet1!$B$2:$B$7</c:f>
              <c:numCache>
                <c:formatCode>_(* #,##0_);_(* \(#,##0\);_(* "-"??_);_(@_)</c:formatCode>
                <c:ptCount val="6"/>
                <c:pt idx="0">
                  <c:v>1.4361970331E7</c:v>
                </c:pt>
                <c:pt idx="1">
                  <c:v>1.7320107428639E7</c:v>
                </c:pt>
                <c:pt idx="2">
                  <c:v>2.11788903823445E7</c:v>
                </c:pt>
                <c:pt idx="3">
                  <c:v>2.399552595715E7</c:v>
                </c:pt>
                <c:pt idx="4">
                  <c:v>2.6493630988234E7</c:v>
                </c:pt>
                <c:pt idx="5">
                  <c:v>2.86913067171515E7</c:v>
                </c:pt>
              </c:numCache>
            </c:numRef>
          </c:val>
          <c:extLst xmlns:c16r2="http://schemas.microsoft.com/office/drawing/2015/06/chart">
            <c:ext xmlns:c16="http://schemas.microsoft.com/office/drawing/2014/chart" uri="{C3380CC4-5D6E-409C-BE32-E72D297353CC}">
              <c16:uniqueId val="{00000002-322A-4B5B-97A9-62A12A8F60E5}"/>
            </c:ext>
          </c:extLst>
        </c:ser>
        <c:ser>
          <c:idx val="1"/>
          <c:order val="1"/>
          <c:tx>
            <c:strRef>
              <c:f>Sheet1!$C$1</c:f>
              <c:strCache>
                <c:ptCount val="1"/>
                <c:pt idx="0">
                  <c:v>Unmet Need</c:v>
                </c:pt>
              </c:strCache>
            </c:strRef>
          </c:tx>
          <c:spPr>
            <a:noFill/>
            <a:ln>
              <a:solidFill>
                <a:schemeClr val="tx2"/>
              </a:solidFill>
            </a:ln>
          </c:spPr>
          <c:invertIfNegative val="0"/>
          <c:cat>
            <c:numRef>
              <c:f>Sheet1!$A$2:$A$7</c:f>
              <c:numCache>
                <c:formatCode>General</c:formatCode>
                <c:ptCount val="6"/>
                <c:pt idx="0">
                  <c:v>2017.0</c:v>
                </c:pt>
                <c:pt idx="1">
                  <c:v>2018.0</c:v>
                </c:pt>
                <c:pt idx="2">
                  <c:v>2019.0</c:v>
                </c:pt>
                <c:pt idx="3">
                  <c:v>2020.0</c:v>
                </c:pt>
                <c:pt idx="4">
                  <c:v>2021.0</c:v>
                </c:pt>
                <c:pt idx="5">
                  <c:v>2022.0</c:v>
                </c:pt>
              </c:numCache>
            </c:numRef>
          </c:cat>
          <c:val>
            <c:numRef>
              <c:f>Sheet1!$C$2:$C$7</c:f>
              <c:numCache>
                <c:formatCode>_(* #,##0_);_(* \(#,##0\);_(* "-"??_);_(@_)</c:formatCode>
                <c:ptCount val="6"/>
                <c:pt idx="0">
                  <c:v>1.11185179473333E7</c:v>
                </c:pt>
                <c:pt idx="1">
                  <c:v>1.03748293637443E7</c:v>
                </c:pt>
                <c:pt idx="2">
                  <c:v>8.2651466056055E6</c:v>
                </c:pt>
                <c:pt idx="3">
                  <c:v>7.01290621918333E6</c:v>
                </c:pt>
                <c:pt idx="4">
                  <c:v>5.74734599416599E6</c:v>
                </c:pt>
                <c:pt idx="5">
                  <c:v>4.79955057566516E6</c:v>
                </c:pt>
              </c:numCache>
            </c:numRef>
          </c:val>
          <c:extLst xmlns:c16r2="http://schemas.microsoft.com/office/drawing/2015/06/chart">
            <c:ext xmlns:c16="http://schemas.microsoft.com/office/drawing/2014/chart" uri="{C3380CC4-5D6E-409C-BE32-E72D297353CC}">
              <c16:uniqueId val="{00000003-322A-4B5B-97A9-62A12A8F60E5}"/>
            </c:ext>
          </c:extLst>
        </c:ser>
        <c:dLbls>
          <c:showLegendKey val="0"/>
          <c:showVal val="0"/>
          <c:showCatName val="0"/>
          <c:showSerName val="0"/>
          <c:showPercent val="0"/>
          <c:showBubbleSize val="0"/>
        </c:dLbls>
        <c:gapWidth val="150"/>
        <c:overlap val="100"/>
        <c:axId val="2098322664"/>
        <c:axId val="2130753720"/>
      </c:barChart>
      <c:lineChart>
        <c:grouping val="standard"/>
        <c:varyColors val="0"/>
        <c:ser>
          <c:idx val="2"/>
          <c:order val="2"/>
          <c:tx>
            <c:strRef>
              <c:f>Sheet1!$D$1</c:f>
              <c:strCache>
                <c:ptCount val="1"/>
                <c:pt idx="0">
                  <c:v>Coverage</c:v>
                </c:pt>
              </c:strCache>
            </c:strRef>
          </c:tx>
          <c:marker>
            <c:symbol val="none"/>
          </c:marker>
          <c:cat>
            <c:numRef>
              <c:f>Sheet1!$A$2:$A$7</c:f>
              <c:numCache>
                <c:formatCode>General</c:formatCode>
                <c:ptCount val="6"/>
                <c:pt idx="0">
                  <c:v>2017.0</c:v>
                </c:pt>
                <c:pt idx="1">
                  <c:v>2018.0</c:v>
                </c:pt>
                <c:pt idx="2">
                  <c:v>2019.0</c:v>
                </c:pt>
                <c:pt idx="3">
                  <c:v>2020.0</c:v>
                </c:pt>
                <c:pt idx="4">
                  <c:v>2021.0</c:v>
                </c:pt>
                <c:pt idx="5">
                  <c:v>2022.0</c:v>
                </c:pt>
              </c:numCache>
            </c:numRef>
          </c:cat>
          <c:val>
            <c:numRef>
              <c:f>Sheet1!$D$2:$D$7</c:f>
              <c:numCache>
                <c:formatCode>0%</c:formatCode>
                <c:ptCount val="6"/>
                <c:pt idx="0">
                  <c:v>0.56364580513994</c:v>
                </c:pt>
                <c:pt idx="1">
                  <c:v>0.625388949557104</c:v>
                </c:pt>
                <c:pt idx="2">
                  <c:v>0.71929302327028</c:v>
                </c:pt>
                <c:pt idx="3">
                  <c:v>0.773838735886305</c:v>
                </c:pt>
                <c:pt idx="4">
                  <c:v>0.821737846303373</c:v>
                </c:pt>
                <c:pt idx="5">
                  <c:v>0.85669072207672</c:v>
                </c:pt>
              </c:numCache>
            </c:numRef>
          </c:val>
          <c:smooth val="0"/>
          <c:extLst xmlns:c16r2="http://schemas.microsoft.com/office/drawing/2015/06/chart">
            <c:ext xmlns:c16="http://schemas.microsoft.com/office/drawing/2014/chart" uri="{C3380CC4-5D6E-409C-BE32-E72D297353CC}">
              <c16:uniqueId val="{00000004-322A-4B5B-97A9-62A12A8F60E5}"/>
            </c:ext>
          </c:extLst>
        </c:ser>
        <c:dLbls>
          <c:showLegendKey val="0"/>
          <c:showVal val="0"/>
          <c:showCatName val="0"/>
          <c:showSerName val="0"/>
          <c:showPercent val="0"/>
          <c:showBubbleSize val="0"/>
        </c:dLbls>
        <c:marker val="1"/>
        <c:smooth val="0"/>
        <c:axId val="2130880824"/>
        <c:axId val="2131703080"/>
      </c:lineChart>
      <c:catAx>
        <c:axId val="2098322664"/>
        <c:scaling>
          <c:orientation val="minMax"/>
        </c:scaling>
        <c:delete val="0"/>
        <c:axPos val="b"/>
        <c:numFmt formatCode="General" sourceLinked="1"/>
        <c:majorTickMark val="out"/>
        <c:minorTickMark val="none"/>
        <c:tickLblPos val="nextTo"/>
        <c:txPr>
          <a:bodyPr/>
          <a:lstStyle/>
          <a:p>
            <a:pPr>
              <a:defRPr sz="1400" b="1"/>
            </a:pPr>
            <a:endParaRPr lang="en-US"/>
          </a:p>
        </c:txPr>
        <c:crossAx val="2130753720"/>
        <c:crosses val="autoZero"/>
        <c:auto val="1"/>
        <c:lblAlgn val="ctr"/>
        <c:lblOffset val="100"/>
        <c:noMultiLvlLbl val="0"/>
      </c:catAx>
      <c:valAx>
        <c:axId val="2130753720"/>
        <c:scaling>
          <c:orientation val="minMax"/>
        </c:scaling>
        <c:delete val="0"/>
        <c:axPos val="l"/>
        <c:title>
          <c:tx>
            <c:rich>
              <a:bodyPr rot="-5400000" vert="horz"/>
              <a:lstStyle/>
              <a:p>
                <a:pPr>
                  <a:defRPr/>
                </a:pPr>
                <a:r>
                  <a:rPr lang="en-US" sz="1400" dirty="0" smtClean="0"/>
                  <a:t>Viral Load Tests</a:t>
                </a:r>
                <a:endParaRPr lang="en-US" sz="1400" dirty="0"/>
              </a:p>
            </c:rich>
          </c:tx>
          <c:layout>
            <c:manualLayout>
              <c:xMode val="edge"/>
              <c:yMode val="edge"/>
              <c:x val="0.012012012012012"/>
              <c:y val="0.353349122375328"/>
            </c:manualLayout>
          </c:layout>
          <c:overlay val="0"/>
        </c:title>
        <c:numFmt formatCode="[&gt;999999]\ #,,&quot;M&quot;;#,&quot;K&quot;" sourceLinked="0"/>
        <c:majorTickMark val="out"/>
        <c:minorTickMark val="none"/>
        <c:tickLblPos val="nextTo"/>
        <c:txPr>
          <a:bodyPr/>
          <a:lstStyle/>
          <a:p>
            <a:pPr>
              <a:defRPr sz="1400"/>
            </a:pPr>
            <a:endParaRPr lang="en-US"/>
          </a:p>
        </c:txPr>
        <c:crossAx val="2098322664"/>
        <c:crosses val="autoZero"/>
        <c:crossBetween val="between"/>
      </c:valAx>
      <c:valAx>
        <c:axId val="2131703080"/>
        <c:scaling>
          <c:orientation val="minMax"/>
        </c:scaling>
        <c:delete val="0"/>
        <c:axPos val="r"/>
        <c:title>
          <c:tx>
            <c:rich>
              <a:bodyPr rot="-5400000" vert="horz"/>
              <a:lstStyle/>
              <a:p>
                <a:pPr>
                  <a:defRPr sz="1400"/>
                </a:pPr>
                <a:r>
                  <a:rPr lang="en-US" sz="1400" dirty="0" smtClean="0"/>
                  <a:t>VL</a:t>
                </a:r>
                <a:r>
                  <a:rPr lang="en-US" sz="1400" baseline="0" dirty="0" smtClean="0"/>
                  <a:t> Coverage</a:t>
                </a:r>
                <a:endParaRPr lang="en-US" sz="1400" dirty="0"/>
              </a:p>
            </c:rich>
          </c:tx>
          <c:layout>
            <c:manualLayout>
              <c:xMode val="edge"/>
              <c:yMode val="edge"/>
              <c:x val="0.968505946891774"/>
              <c:y val="0.407848794291339"/>
            </c:manualLayout>
          </c:layout>
          <c:overlay val="0"/>
        </c:title>
        <c:numFmt formatCode="0%" sourceLinked="1"/>
        <c:majorTickMark val="out"/>
        <c:minorTickMark val="none"/>
        <c:tickLblPos val="nextTo"/>
        <c:txPr>
          <a:bodyPr/>
          <a:lstStyle/>
          <a:p>
            <a:pPr>
              <a:defRPr sz="1400"/>
            </a:pPr>
            <a:endParaRPr lang="en-US"/>
          </a:p>
        </c:txPr>
        <c:crossAx val="2130880824"/>
        <c:crosses val="max"/>
        <c:crossBetween val="between"/>
      </c:valAx>
      <c:catAx>
        <c:axId val="2130880824"/>
        <c:scaling>
          <c:orientation val="minMax"/>
        </c:scaling>
        <c:delete val="1"/>
        <c:axPos val="b"/>
        <c:numFmt formatCode="General" sourceLinked="1"/>
        <c:majorTickMark val="out"/>
        <c:minorTickMark val="none"/>
        <c:tickLblPos val="nextTo"/>
        <c:crossAx val="2131703080"/>
        <c:crosses val="autoZero"/>
        <c:auto val="1"/>
        <c:lblAlgn val="ctr"/>
        <c:lblOffset val="100"/>
        <c:noMultiLvlLbl val="0"/>
      </c:cat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7381174818959"/>
          <c:y val="0.020625"/>
          <c:w val="0.84521265313955"/>
          <c:h val="0.95875"/>
        </c:manualLayout>
      </c:layout>
      <c:scatterChart>
        <c:scatterStyle val="lineMarker"/>
        <c:varyColors val="0"/>
        <c:ser>
          <c:idx val="0"/>
          <c:order val="0"/>
          <c:tx>
            <c:strRef>
              <c:f>Sheet1!$B$1</c:f>
              <c:strCache>
                <c:ptCount val="1"/>
                <c:pt idx="0">
                  <c:v>Supplier 1</c:v>
                </c:pt>
              </c:strCache>
            </c:strRef>
          </c:tx>
          <c:spPr>
            <a:ln w="47625">
              <a:noFill/>
            </a:ln>
          </c:spPr>
          <c:marker>
            <c:spPr>
              <a:solidFill>
                <a:schemeClr val="tx2">
                  <a:lumMod val="50000"/>
                </a:schemeClr>
              </a:solidFill>
            </c:spPr>
          </c:marker>
          <c:dLbls>
            <c:dLbl>
              <c:idx val="4"/>
              <c:layout>
                <c:manualLayout>
                  <c:x val="-0.102192054418196"/>
                  <c:y val="-0.021875"/>
                </c:manualLayout>
              </c:layout>
              <c:dLblPos val="r"/>
              <c:showLegendKey val="0"/>
              <c:showVal val="1"/>
              <c:showCatName val="0"/>
              <c:showSerName val="0"/>
              <c:showPercent val="0"/>
              <c:showBubbleSize val="0"/>
            </c:dLbl>
            <c:txPr>
              <a:bodyPr/>
              <a:lstStyle/>
              <a:p>
                <a:pPr>
                  <a:defRPr sz="1200"/>
                </a:pPr>
                <a:endParaRPr lang="en-US"/>
              </a:p>
            </c:txPr>
            <c:dLblPos val="l"/>
            <c:showLegendKey val="0"/>
            <c:showVal val="1"/>
            <c:showCatName val="0"/>
            <c:showSerName val="0"/>
            <c:showPercent val="0"/>
            <c:showBubbleSize val="0"/>
            <c:showLeaderLines val="0"/>
          </c:dLbls>
          <c:xVal>
            <c:numRef>
              <c:f>Sheet1!$A$2:$A$6</c:f>
              <c:numCache>
                <c:formatCode>General</c:formatCode>
                <c:ptCount val="5"/>
                <c:pt idx="0">
                  <c:v>1.0</c:v>
                </c:pt>
                <c:pt idx="1">
                  <c:v>2.0</c:v>
                </c:pt>
                <c:pt idx="2">
                  <c:v>3.0</c:v>
                </c:pt>
                <c:pt idx="3">
                  <c:v>4.0</c:v>
                </c:pt>
                <c:pt idx="4">
                  <c:v>5.0</c:v>
                </c:pt>
              </c:numCache>
            </c:numRef>
          </c:xVal>
          <c:yVal>
            <c:numRef>
              <c:f>Sheet1!$B$2:$B$6</c:f>
              <c:numCache>
                <c:formatCode>General</c:formatCode>
                <c:ptCount val="5"/>
                <c:pt idx="0" formatCode="&quot;$&quot;#,##0.00">
                  <c:v>22.45</c:v>
                </c:pt>
                <c:pt idx="2" formatCode="&quot;$&quot;#,##0.00">
                  <c:v>16.78</c:v>
                </c:pt>
                <c:pt idx="3" formatCode="&quot;$&quot;#,##0.00">
                  <c:v>17.26</c:v>
                </c:pt>
                <c:pt idx="4" formatCode="&quot;$&quot;#,##0.00">
                  <c:v>15.02</c:v>
                </c:pt>
              </c:numCache>
            </c:numRef>
          </c:yVal>
          <c:smooth val="0"/>
        </c:ser>
        <c:ser>
          <c:idx val="1"/>
          <c:order val="1"/>
          <c:tx>
            <c:strRef>
              <c:f>Sheet1!$C$1</c:f>
              <c:strCache>
                <c:ptCount val="1"/>
                <c:pt idx="0">
                  <c:v>Supplier 2</c:v>
                </c:pt>
              </c:strCache>
            </c:strRef>
          </c:tx>
          <c:spPr>
            <a:ln w="47625">
              <a:noFill/>
            </a:ln>
          </c:spPr>
          <c:dLbls>
            <c:dLbl>
              <c:idx val="2"/>
              <c:layout>
                <c:manualLayout>
                  <c:x val="-0.103795411620931"/>
                  <c:y val="-0.05625"/>
                </c:manualLayout>
              </c:layout>
              <c:dLblPos val="r"/>
              <c:showLegendKey val="0"/>
              <c:showVal val="1"/>
              <c:showCatName val="0"/>
              <c:showSerName val="0"/>
              <c:showPercent val="0"/>
              <c:showBubbleSize val="0"/>
            </c:dLbl>
            <c:dLbl>
              <c:idx val="4"/>
              <c:layout>
                <c:manualLayout>
                  <c:x val="-0.102192054418196"/>
                  <c:y val="0.040625"/>
                </c:manualLayout>
              </c:layout>
              <c:dLblPos val="r"/>
              <c:showLegendKey val="0"/>
              <c:showVal val="1"/>
              <c:showCatName val="0"/>
              <c:showSerName val="0"/>
              <c:showPercent val="0"/>
              <c:showBubbleSize val="0"/>
            </c:dLbl>
            <c:txPr>
              <a:bodyPr/>
              <a:lstStyle/>
              <a:p>
                <a:pPr>
                  <a:defRPr sz="1200"/>
                </a:pPr>
                <a:endParaRPr lang="en-US"/>
              </a:p>
            </c:txPr>
            <c:dLblPos val="l"/>
            <c:showLegendKey val="0"/>
            <c:showVal val="1"/>
            <c:showCatName val="0"/>
            <c:showSerName val="0"/>
            <c:showPercent val="0"/>
            <c:showBubbleSize val="0"/>
            <c:showLeaderLines val="0"/>
          </c:dLbls>
          <c:xVal>
            <c:numRef>
              <c:f>Sheet1!$A$2:$A$6</c:f>
              <c:numCache>
                <c:formatCode>General</c:formatCode>
                <c:ptCount val="5"/>
                <c:pt idx="0">
                  <c:v>1.0</c:v>
                </c:pt>
                <c:pt idx="1">
                  <c:v>2.0</c:v>
                </c:pt>
                <c:pt idx="2">
                  <c:v>3.0</c:v>
                </c:pt>
                <c:pt idx="3">
                  <c:v>4.0</c:v>
                </c:pt>
                <c:pt idx="4">
                  <c:v>5.0</c:v>
                </c:pt>
              </c:numCache>
            </c:numRef>
          </c:xVal>
          <c:yVal>
            <c:numRef>
              <c:f>Sheet1!$C$2:$C$6</c:f>
              <c:numCache>
                <c:formatCode>"$"#,##0.00</c:formatCode>
                <c:ptCount val="5"/>
                <c:pt idx="1">
                  <c:v>19.91</c:v>
                </c:pt>
                <c:pt idx="2">
                  <c:v>16.66</c:v>
                </c:pt>
                <c:pt idx="3">
                  <c:v>15.38</c:v>
                </c:pt>
                <c:pt idx="4">
                  <c:v>14.32</c:v>
                </c:pt>
              </c:numCache>
            </c:numRef>
          </c:yVal>
          <c:smooth val="0"/>
        </c:ser>
        <c:dLbls>
          <c:dLblPos val="l"/>
          <c:showLegendKey val="0"/>
          <c:showVal val="1"/>
          <c:showCatName val="0"/>
          <c:showSerName val="0"/>
          <c:showPercent val="0"/>
          <c:showBubbleSize val="0"/>
        </c:dLbls>
        <c:axId val="2130862968"/>
        <c:axId val="2130723944"/>
      </c:scatterChart>
      <c:valAx>
        <c:axId val="2130862968"/>
        <c:scaling>
          <c:orientation val="minMax"/>
        </c:scaling>
        <c:delete val="1"/>
        <c:axPos val="b"/>
        <c:numFmt formatCode="General" sourceLinked="1"/>
        <c:majorTickMark val="out"/>
        <c:minorTickMark val="none"/>
        <c:tickLblPos val="nextTo"/>
        <c:crossAx val="2130723944"/>
        <c:crosses val="autoZero"/>
        <c:crossBetween val="midCat"/>
      </c:valAx>
      <c:valAx>
        <c:axId val="2130723944"/>
        <c:scaling>
          <c:orientation val="minMax"/>
        </c:scaling>
        <c:delete val="0"/>
        <c:axPos val="l"/>
        <c:majorGridlines/>
        <c:title>
          <c:tx>
            <c:rich>
              <a:bodyPr rot="-5400000" vert="horz"/>
              <a:lstStyle/>
              <a:p>
                <a:pPr>
                  <a:defRPr/>
                </a:pPr>
                <a:r>
                  <a:rPr lang="en-US" sz="1200" b="1" dirty="0" smtClean="0"/>
                  <a:t>Cost of VL test (USD)</a:t>
                </a:r>
                <a:endParaRPr lang="en-US" sz="1200" b="1" dirty="0"/>
              </a:p>
            </c:rich>
          </c:tx>
          <c:layout>
            <c:manualLayout>
              <c:xMode val="edge"/>
              <c:yMode val="edge"/>
              <c:x val="0.00444129945157609"/>
              <c:y val="0.263719095314196"/>
            </c:manualLayout>
          </c:layout>
          <c:overlay val="0"/>
        </c:title>
        <c:numFmt formatCode="&quot;$&quot;#,##0.00" sourceLinked="0"/>
        <c:majorTickMark val="out"/>
        <c:minorTickMark val="none"/>
        <c:tickLblPos val="nextTo"/>
        <c:txPr>
          <a:bodyPr/>
          <a:lstStyle/>
          <a:p>
            <a:pPr>
              <a:defRPr sz="1100"/>
            </a:pPr>
            <a:endParaRPr lang="en-US"/>
          </a:p>
        </c:txPr>
        <c:crossAx val="2130862968"/>
        <c:crosses val="autoZero"/>
        <c:crossBetween val="midCat"/>
      </c:valAx>
    </c:plotArea>
    <c:legend>
      <c:legendPos val="r"/>
      <c:layout>
        <c:manualLayout>
          <c:xMode val="edge"/>
          <c:yMode val="edge"/>
          <c:x val="0.66225204775227"/>
          <c:y val="0.0772539696443985"/>
          <c:w val="0.281630450152003"/>
          <c:h val="0.0774099352208729"/>
        </c:manualLayout>
      </c:layout>
      <c:overlay val="0"/>
      <c:spPr>
        <a:solidFill>
          <a:srgbClr val="FFFFFF"/>
        </a:solidFill>
        <a:ln>
          <a:solidFill>
            <a:srgbClr val="7F7F7F"/>
          </a:solidFill>
        </a:ln>
      </c:spPr>
      <c:txPr>
        <a:bodyPr/>
        <a:lstStyle/>
        <a:p>
          <a:pPr>
            <a:defRPr sz="12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aseline="0" dirty="0">
                <a:solidFill>
                  <a:schemeClr val="tx1"/>
                </a:solidFill>
              </a:rPr>
              <a:t>TB utilization of GeneXpert installed base </a:t>
            </a:r>
          </a:p>
          <a:p>
            <a:pPr>
              <a:defRPr sz="1600" b="0" i="0" u="none" strike="noStrike" kern="1200" spc="0" baseline="0">
                <a:solidFill>
                  <a:schemeClr val="tx1"/>
                </a:solidFill>
                <a:latin typeface="+mn-lt"/>
                <a:ea typeface="+mn-ea"/>
                <a:cs typeface="+mn-cs"/>
              </a:defRPr>
            </a:pPr>
            <a:r>
              <a:rPr lang="en-US" sz="1600" baseline="0" dirty="0">
                <a:solidFill>
                  <a:schemeClr val="tx1"/>
                </a:solidFill>
              </a:rPr>
              <a:t>for 120 countries (2017)</a:t>
            </a:r>
            <a:endParaRPr lang="en-US" sz="1600" dirty="0">
              <a:solidFill>
                <a:schemeClr val="tx1"/>
              </a:solidFill>
            </a:endParaRPr>
          </a:p>
        </c:rich>
      </c:tx>
      <c:layout/>
      <c:overlay val="0"/>
      <c:spPr>
        <a:noFill/>
        <a:ln>
          <a:noFill/>
        </a:ln>
        <a:effectLst/>
      </c:spPr>
    </c:title>
    <c:autoTitleDeleted val="0"/>
    <c:plotArea>
      <c:layout>
        <c:manualLayout>
          <c:layoutTarget val="inner"/>
          <c:xMode val="edge"/>
          <c:yMode val="edge"/>
          <c:x val="0.0625752544011626"/>
          <c:y val="0.105035425982204"/>
          <c:w val="0.918503924989315"/>
          <c:h val="0.770003275099063"/>
        </c:manualLayout>
      </c:layout>
      <c:barChart>
        <c:barDir val="col"/>
        <c:grouping val="clustered"/>
        <c:varyColors val="0"/>
        <c:ser>
          <c:idx val="1"/>
          <c:order val="0"/>
          <c:tx>
            <c:strRef>
              <c:f>Sheet1!$B$1</c:f>
              <c:strCache>
                <c:ptCount val="1"/>
                <c:pt idx="0">
                  <c:v>Countries</c:v>
                </c:pt>
              </c:strCache>
            </c:strRef>
          </c:tx>
          <c:spPr>
            <a:solidFill>
              <a:srgbClr val="003D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25%</c:v>
                </c:pt>
                <c:pt idx="1">
                  <c:v>25-50%</c:v>
                </c:pt>
                <c:pt idx="2">
                  <c:v>50-75%</c:v>
                </c:pt>
                <c:pt idx="3">
                  <c:v>&gt;75%</c:v>
                </c:pt>
              </c:strCache>
            </c:strRef>
          </c:cat>
          <c:val>
            <c:numRef>
              <c:f>Sheet1!$B$2:$B$5</c:f>
              <c:numCache>
                <c:formatCode>General</c:formatCode>
                <c:ptCount val="4"/>
                <c:pt idx="0">
                  <c:v>83.0</c:v>
                </c:pt>
                <c:pt idx="1">
                  <c:v>28.0</c:v>
                </c:pt>
                <c:pt idx="2">
                  <c:v>7.0</c:v>
                </c:pt>
                <c:pt idx="3">
                  <c:v>2.0</c:v>
                </c:pt>
              </c:numCache>
            </c:numRef>
          </c:val>
          <c:extLst xmlns:c16r2="http://schemas.microsoft.com/office/drawing/2015/06/chart">
            <c:ext xmlns:c16="http://schemas.microsoft.com/office/drawing/2014/chart" uri="{C3380CC4-5D6E-409C-BE32-E72D297353CC}">
              <c16:uniqueId val="{00000000-6B33-4782-9783-46BEB21C17EB}"/>
            </c:ext>
          </c:extLst>
        </c:ser>
        <c:dLbls>
          <c:showLegendKey val="0"/>
          <c:showVal val="0"/>
          <c:showCatName val="0"/>
          <c:showSerName val="0"/>
          <c:showPercent val="0"/>
          <c:showBubbleSize val="0"/>
        </c:dLbls>
        <c:gapWidth val="219"/>
        <c:overlap val="-27"/>
        <c:axId val="-2142326072"/>
        <c:axId val="-2143069864"/>
      </c:barChart>
      <c:catAx>
        <c:axId val="-214232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2143069864"/>
        <c:crosses val="autoZero"/>
        <c:auto val="1"/>
        <c:lblAlgn val="ctr"/>
        <c:lblOffset val="100"/>
        <c:noMultiLvlLbl val="0"/>
      </c:catAx>
      <c:valAx>
        <c:axId val="-2143069864"/>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sz="1400" dirty="0">
                    <a:solidFill>
                      <a:schemeClr val="tx1"/>
                    </a:solidFill>
                  </a:rPr>
                  <a:t>Number of countries</a:t>
                </a:r>
              </a:p>
            </c:rich>
          </c:tx>
          <c:layout>
            <c:manualLayout>
              <c:xMode val="edge"/>
              <c:yMode val="edge"/>
              <c:x val="0.0486327758875097"/>
              <c:y val="0.164395706604726"/>
            </c:manualLayout>
          </c:layout>
          <c:overlay val="0"/>
          <c:spPr>
            <a:noFill/>
            <a:ln>
              <a:noFill/>
            </a:ln>
            <a:effectLst/>
          </c:spPr>
        </c:title>
        <c:numFmt formatCode="General" sourceLinked="1"/>
        <c:majorTickMark val="none"/>
        <c:minorTickMark val="none"/>
        <c:tickLblPos val="nextTo"/>
        <c:crossAx val="-2142326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0.7717</cdr:x>
      <cdr:y>0.5</cdr:y>
    </cdr:from>
    <cdr:to>
      <cdr:x>0.97882</cdr:x>
      <cdr:y>0.90216</cdr:y>
    </cdr:to>
    <cdr:sp macro="" textlink="">
      <cdr:nvSpPr>
        <cdr:cNvPr id="2" name="TextBox 1"/>
        <cdr:cNvSpPr txBox="1"/>
      </cdr:nvSpPr>
      <cdr:spPr>
        <a:xfrm xmlns:a="http://schemas.openxmlformats.org/drawingml/2006/main">
          <a:off x="8436207" y="2627823"/>
          <a:ext cx="2264229" cy="2113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0.74113</cdr:x>
      <cdr:y>0.66363</cdr:y>
    </cdr:from>
    <cdr:to>
      <cdr:x>0.97394</cdr:x>
      <cdr:y>0.74714</cdr:y>
    </cdr:to>
    <cdr:sp macro="" textlink="">
      <cdr:nvSpPr>
        <cdr:cNvPr id="6" name="TextBox 1"/>
        <cdr:cNvSpPr txBox="1"/>
      </cdr:nvSpPr>
      <cdr:spPr>
        <a:xfrm xmlns:a="http://schemas.openxmlformats.org/drawingml/2006/main">
          <a:off x="8617324" y="3340987"/>
          <a:ext cx="2706942" cy="420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Calibri" panose="020F0502020204030204" pitchFamily="34" charset="0"/>
              <a:cs typeface="Calibri" panose="020F0502020204030204" pitchFamily="34" charset="0"/>
            </a:rPr>
            <a:t>Data and estimates for historical years</a:t>
          </a:r>
        </a:p>
      </cdr:txBody>
    </cdr:sp>
  </cdr:relSizeAnchor>
  <cdr:relSizeAnchor xmlns:cdr="http://schemas.openxmlformats.org/drawingml/2006/chartDrawing">
    <cdr:from>
      <cdr:x>0.7388</cdr:x>
      <cdr:y>0.27553</cdr:y>
    </cdr:from>
    <cdr:to>
      <cdr:x>0.98971</cdr:x>
      <cdr:y>0.42518</cdr:y>
    </cdr:to>
    <cdr:sp macro="" textlink="">
      <cdr:nvSpPr>
        <cdr:cNvPr id="8" name="TextBox 1"/>
        <cdr:cNvSpPr txBox="1"/>
      </cdr:nvSpPr>
      <cdr:spPr>
        <a:xfrm xmlns:a="http://schemas.openxmlformats.org/drawingml/2006/main">
          <a:off x="8590189" y="1387102"/>
          <a:ext cx="2917396" cy="7533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Calibri" panose="020F0502020204030204" pitchFamily="34" charset="0"/>
              <a:cs typeface="Calibri" panose="020F0502020204030204" pitchFamily="34" charset="0"/>
            </a:rPr>
            <a:t>CHAI projections for 19 high volume countries (68% of 2016 market) plus </a:t>
          </a:r>
          <a:r>
            <a:rPr lang="en-US" sz="1200" b="1" dirty="0">
              <a:solidFill>
                <a:schemeClr val="tx1"/>
              </a:solidFill>
              <a:latin typeface="Calibri" panose="020F0502020204030204" pitchFamily="34" charset="0"/>
              <a:cs typeface="Calibri" panose="020F0502020204030204" pitchFamily="34" charset="0"/>
            </a:rPr>
            <a:t>linear</a:t>
          </a:r>
          <a:r>
            <a:rPr lang="en-US" sz="1200" b="1" dirty="0">
              <a:solidFill>
                <a:srgbClr val="FF0000"/>
              </a:solidFill>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extrapolations of past data for the remaining countries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584BB-E536-4B0D-8D01-8E3F0BA6DE11}" type="datetimeFigureOut">
              <a:rPr lang="en-GB" smtClean="0"/>
              <a:t>7/24/18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C99F1-94C8-4CE8-988F-1EEF4A048BF8}" type="slidenum">
              <a:rPr lang="en-GB" smtClean="0"/>
              <a:t>‹#›</a:t>
            </a:fld>
            <a:endParaRPr lang="en-GB" dirty="0"/>
          </a:p>
        </p:txBody>
      </p:sp>
    </p:spTree>
    <p:extLst>
      <p:ext uri="{BB962C8B-B14F-4D97-AF65-F5344CB8AC3E}">
        <p14:creationId xmlns:p14="http://schemas.microsoft.com/office/powerpoint/2010/main" val="3890365527"/>
      </p:ext>
    </p:extLst>
  </p:cSld>
  <p:clrMap bg1="lt1" tx1="dk1" bg2="lt2" tx2="dk2" accent1="accent1" accent2="accent2" accent3="accent3" accent4="accent4" accent5="accent5" accent6="accent6" hlink="hlink" folHlink="folHlink"/>
  <p:notesStyle>
    <a:lvl1pPr marL="0" algn="l" defTabSz="914077" rtl="0" eaLnBrk="1" latinLnBrk="0" hangingPunct="1">
      <a:defRPr sz="1200" kern="1200">
        <a:solidFill>
          <a:schemeClr val="tx1"/>
        </a:solidFill>
        <a:latin typeface="+mn-lt"/>
        <a:ea typeface="+mn-ea"/>
        <a:cs typeface="+mn-cs"/>
      </a:defRPr>
    </a:lvl1pPr>
    <a:lvl2pPr marL="457039" algn="l" defTabSz="914077" rtl="0" eaLnBrk="1" latinLnBrk="0" hangingPunct="1">
      <a:defRPr sz="1200" kern="1200">
        <a:solidFill>
          <a:schemeClr val="tx1"/>
        </a:solidFill>
        <a:latin typeface="+mn-lt"/>
        <a:ea typeface="+mn-ea"/>
        <a:cs typeface="+mn-cs"/>
      </a:defRPr>
    </a:lvl2pPr>
    <a:lvl3pPr marL="914077" algn="l" defTabSz="914077" rtl="0" eaLnBrk="1" latinLnBrk="0" hangingPunct="1">
      <a:defRPr sz="1200" kern="1200">
        <a:solidFill>
          <a:schemeClr val="tx1"/>
        </a:solidFill>
        <a:latin typeface="+mn-lt"/>
        <a:ea typeface="+mn-ea"/>
        <a:cs typeface="+mn-cs"/>
      </a:defRPr>
    </a:lvl3pPr>
    <a:lvl4pPr marL="1371116" algn="l" defTabSz="914077" rtl="0" eaLnBrk="1" latinLnBrk="0" hangingPunct="1">
      <a:defRPr sz="1200" kern="1200">
        <a:solidFill>
          <a:schemeClr val="tx1"/>
        </a:solidFill>
        <a:latin typeface="+mn-lt"/>
        <a:ea typeface="+mn-ea"/>
        <a:cs typeface="+mn-cs"/>
      </a:defRPr>
    </a:lvl4pPr>
    <a:lvl5pPr marL="1828155" algn="l" defTabSz="914077" rtl="0" eaLnBrk="1" latinLnBrk="0" hangingPunct="1">
      <a:defRPr sz="1200" kern="1200">
        <a:solidFill>
          <a:schemeClr val="tx1"/>
        </a:solidFill>
        <a:latin typeface="+mn-lt"/>
        <a:ea typeface="+mn-ea"/>
        <a:cs typeface="+mn-cs"/>
      </a:defRPr>
    </a:lvl5pPr>
    <a:lvl6pPr marL="2285192" algn="l" defTabSz="914077" rtl="0" eaLnBrk="1" latinLnBrk="0" hangingPunct="1">
      <a:defRPr sz="1200" kern="1200">
        <a:solidFill>
          <a:schemeClr val="tx1"/>
        </a:solidFill>
        <a:latin typeface="+mn-lt"/>
        <a:ea typeface="+mn-ea"/>
        <a:cs typeface="+mn-cs"/>
      </a:defRPr>
    </a:lvl6pPr>
    <a:lvl7pPr marL="2742232" algn="l" defTabSz="914077" rtl="0" eaLnBrk="1" latinLnBrk="0" hangingPunct="1">
      <a:defRPr sz="1200" kern="1200">
        <a:solidFill>
          <a:schemeClr val="tx1"/>
        </a:solidFill>
        <a:latin typeface="+mn-lt"/>
        <a:ea typeface="+mn-ea"/>
        <a:cs typeface="+mn-cs"/>
      </a:defRPr>
    </a:lvl7pPr>
    <a:lvl8pPr marL="3199271" algn="l" defTabSz="914077" rtl="0" eaLnBrk="1" latinLnBrk="0" hangingPunct="1">
      <a:defRPr sz="1200" kern="1200">
        <a:solidFill>
          <a:schemeClr val="tx1"/>
        </a:solidFill>
        <a:latin typeface="+mn-lt"/>
        <a:ea typeface="+mn-ea"/>
        <a:cs typeface="+mn-cs"/>
      </a:defRPr>
    </a:lvl8pPr>
    <a:lvl9pPr marL="3656308" algn="l" defTabSz="9140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1D3B0-B2E6-A44B-8B16-D193143CEB7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5200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dirty="0"/>
              <a:t>World Health Organization</a:t>
            </a:r>
          </a:p>
        </p:txBody>
      </p:sp>
      <p:sp>
        <p:nvSpPr>
          <p:cNvPr id="5" name="Rectangle 3"/>
          <p:cNvSpPr>
            <a:spLocks noGrp="1" noChangeArrowheads="1"/>
          </p:cNvSpPr>
          <p:nvPr>
            <p:ph type="dt" idx="1"/>
          </p:nvPr>
        </p:nvSpPr>
        <p:spPr>
          <a:ln/>
        </p:spPr>
        <p:txBody>
          <a:bodyPr/>
          <a:lstStyle/>
          <a:p>
            <a:fld id="{C14B148F-D45B-4AF2-9144-44BF28B29079}" type="datetime3">
              <a:rPr lang="en-GB" altLang="en-US"/>
              <a:pPr/>
              <a:t>24 July 2018</a:t>
            </a:fld>
            <a:endParaRPr lang="en-GB" altLang="en-US" dirty="0"/>
          </a:p>
        </p:txBody>
      </p:sp>
      <p:sp>
        <p:nvSpPr>
          <p:cNvPr id="7" name="Rectangle 7"/>
          <p:cNvSpPr>
            <a:spLocks noGrp="1" noChangeArrowheads="1"/>
          </p:cNvSpPr>
          <p:nvPr>
            <p:ph type="sldNum" sz="quarter" idx="5"/>
          </p:nvPr>
        </p:nvSpPr>
        <p:spPr>
          <a:ln/>
        </p:spPr>
        <p:txBody>
          <a:bodyPr/>
          <a:lstStyle/>
          <a:p>
            <a:fld id="{A6802EA5-ADCB-40AC-A267-0C7900953907}" type="slidenum">
              <a:rPr lang="en-GB" altLang="en-US"/>
              <a:pPr/>
              <a:t>3</a:t>
            </a:fld>
            <a:endParaRPr lang="en-GB" alt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r>
              <a:rPr lang="en-US" altLang="en-US" dirty="0"/>
              <a:t>Mention the times for VL: 6 months, 12 months, then yearly</a:t>
            </a:r>
          </a:p>
        </p:txBody>
      </p:sp>
    </p:spTree>
    <p:extLst>
      <p:ext uri="{BB962C8B-B14F-4D97-AF65-F5344CB8AC3E}">
        <p14:creationId xmlns:p14="http://schemas.microsoft.com/office/powerpoint/2010/main" val="1447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1D3B0-B2E6-A44B-8B16-D193143CEB7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2710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16485-CB0E-8049-A23A-BA0FADA796D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730" name="Rectangle 2"/>
          <p:cNvSpPr>
            <a:spLocks noGrp="1" noRot="1" noChangeAspect="1" noChangeArrowheads="1" noTextEdit="1"/>
          </p:cNvSpPr>
          <p:nvPr>
            <p:ph type="sldImg"/>
          </p:nvPr>
        </p:nvSpPr>
        <p:spPr>
          <a:xfrm>
            <a:off x="-1797050" y="1177925"/>
            <a:ext cx="10407650" cy="7807325"/>
          </a:xfrm>
          <a:ln/>
        </p:spPr>
      </p:sp>
      <p:sp>
        <p:nvSpPr>
          <p:cNvPr id="73731" name="Rectangle 3"/>
          <p:cNvSpPr>
            <a:spLocks noGrp="1" noChangeArrowheads="1"/>
          </p:cNvSpPr>
          <p:nvPr>
            <p:ph type="body" idx="1"/>
          </p:nvPr>
        </p:nvSpPr>
        <p:spPr>
          <a:xfrm>
            <a:off x="550864" y="327911"/>
            <a:ext cx="4052887" cy="235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ＭＳ Ｐゴシック" charset="0"/>
            </a:endParaRPr>
          </a:p>
          <a:p>
            <a:endParaRPr lang="en-GB" dirty="0">
              <a:ea typeface="ＭＳ Ｐゴシック" charset="0"/>
            </a:endParaRPr>
          </a:p>
        </p:txBody>
      </p:sp>
      <p:sp>
        <p:nvSpPr>
          <p:cNvPr id="24581" name="McK Separator"/>
          <p:cNvSpPr>
            <a:spLocks noChangeShapeType="1"/>
          </p:cNvSpPr>
          <p:nvPr>
            <p:custDataLst>
              <p:tags r:id="rId1"/>
            </p:custDataLst>
          </p:nvPr>
        </p:nvSpPr>
        <p:spPr bwMode="auto">
          <a:xfrm>
            <a:off x="563563" y="1397521"/>
            <a:ext cx="5595937"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57614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1D3B0-B2E6-A44B-8B16-D193143CEB7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7959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7" indent="0" algn="ctr">
              <a:buNone/>
              <a:defRPr>
                <a:solidFill>
                  <a:schemeClr val="tx1">
                    <a:tint val="75000"/>
                  </a:schemeClr>
                </a:solidFill>
              </a:defRPr>
            </a:lvl3pPr>
            <a:lvl4pPr marL="1371116" indent="0" algn="ctr">
              <a:buNone/>
              <a:defRPr>
                <a:solidFill>
                  <a:schemeClr val="tx1">
                    <a:tint val="75000"/>
                  </a:schemeClr>
                </a:solidFill>
              </a:defRPr>
            </a:lvl4pPr>
            <a:lvl5pPr marL="1828155" indent="0" algn="ctr">
              <a:buNone/>
              <a:defRPr>
                <a:solidFill>
                  <a:schemeClr val="tx1">
                    <a:tint val="75000"/>
                  </a:schemeClr>
                </a:solidFill>
              </a:defRPr>
            </a:lvl5pPr>
            <a:lvl6pPr marL="2285192" indent="0" algn="ctr">
              <a:buNone/>
              <a:defRPr>
                <a:solidFill>
                  <a:schemeClr val="tx1">
                    <a:tint val="75000"/>
                  </a:schemeClr>
                </a:solidFill>
              </a:defRPr>
            </a:lvl6pPr>
            <a:lvl7pPr marL="2742232" indent="0" algn="ctr">
              <a:buNone/>
              <a:defRPr>
                <a:solidFill>
                  <a:schemeClr val="tx1">
                    <a:tint val="75000"/>
                  </a:schemeClr>
                </a:solidFill>
              </a:defRPr>
            </a:lvl7pPr>
            <a:lvl8pPr marL="3199271" indent="0" algn="ctr">
              <a:buNone/>
              <a:defRPr>
                <a:solidFill>
                  <a:schemeClr val="tx1">
                    <a:tint val="75000"/>
                  </a:schemeClr>
                </a:solidFill>
              </a:defRPr>
            </a:lvl8pPr>
            <a:lvl9pPr marL="365630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BCDEAA-24E6-44AE-B902-B0386A5847C5}" type="datetimeFigureOut">
              <a:rPr lang="en-GB" smtClean="0"/>
              <a:t>7/24/18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44208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BCDEAA-24E6-44AE-B902-B0386A5847C5}" type="datetimeFigureOut">
              <a:rPr lang="en-GB" smtClean="0"/>
              <a:t>7/24/18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325176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BCDEAA-24E6-44AE-B902-B0386A5847C5}" type="datetimeFigureOut">
              <a:rPr lang="en-GB" smtClean="0"/>
              <a:t>7/24/18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1414653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a:prstGeom prst="rect">
            <a:avLst/>
          </a:prstGeom>
        </p:spPr>
        <p:txBody>
          <a:bodyPr lIns="89857" tIns="44928" rIns="89857" bIns="44928"/>
          <a:lstStyle/>
          <a:p>
            <a:r>
              <a:rPr lang="en-US"/>
              <a:t>Click to edit Master title style</a:t>
            </a:r>
            <a:endParaRPr lang="en-GB"/>
          </a:p>
        </p:txBody>
      </p:sp>
      <p:sp>
        <p:nvSpPr>
          <p:cNvPr id="3" name="Subtitle 2"/>
          <p:cNvSpPr>
            <a:spLocks noGrp="1"/>
          </p:cNvSpPr>
          <p:nvPr>
            <p:ph type="subTitle" idx="1"/>
          </p:nvPr>
        </p:nvSpPr>
        <p:spPr>
          <a:xfrm>
            <a:off x="1371600" y="3886204"/>
            <a:ext cx="6400800" cy="1752600"/>
          </a:xfrm>
          <a:prstGeom prst="rect">
            <a:avLst/>
          </a:prstGeom>
        </p:spPr>
        <p:txBody>
          <a:bodyPr lIns="89857" tIns="44928" rIns="89857" bIns="44928"/>
          <a:lstStyle>
            <a:lvl1pPr marL="0" indent="0" algn="ctr">
              <a:buNone/>
              <a:defRPr>
                <a:solidFill>
                  <a:schemeClr val="tx1">
                    <a:tint val="75000"/>
                  </a:schemeClr>
                </a:solidFill>
              </a:defRPr>
            </a:lvl1pPr>
            <a:lvl2pPr marL="448970" indent="0" algn="ctr">
              <a:buNone/>
              <a:defRPr>
                <a:solidFill>
                  <a:schemeClr val="tx1">
                    <a:tint val="75000"/>
                  </a:schemeClr>
                </a:solidFill>
              </a:defRPr>
            </a:lvl2pPr>
            <a:lvl3pPr marL="897928" indent="0" algn="ctr">
              <a:buNone/>
              <a:defRPr>
                <a:solidFill>
                  <a:schemeClr val="tx1">
                    <a:tint val="75000"/>
                  </a:schemeClr>
                </a:solidFill>
              </a:defRPr>
            </a:lvl3pPr>
            <a:lvl4pPr marL="1346890" indent="0" algn="ctr">
              <a:buNone/>
              <a:defRPr>
                <a:solidFill>
                  <a:schemeClr val="tx1">
                    <a:tint val="75000"/>
                  </a:schemeClr>
                </a:solidFill>
              </a:defRPr>
            </a:lvl4pPr>
            <a:lvl5pPr marL="1795863" indent="0" algn="ctr">
              <a:buNone/>
              <a:defRPr>
                <a:solidFill>
                  <a:schemeClr val="tx1">
                    <a:tint val="75000"/>
                  </a:schemeClr>
                </a:solidFill>
              </a:defRPr>
            </a:lvl5pPr>
            <a:lvl6pPr marL="2244825" indent="0" algn="ctr">
              <a:buNone/>
              <a:defRPr>
                <a:solidFill>
                  <a:schemeClr val="tx1">
                    <a:tint val="75000"/>
                  </a:schemeClr>
                </a:solidFill>
              </a:defRPr>
            </a:lvl6pPr>
            <a:lvl7pPr marL="2693790" indent="0" algn="ctr">
              <a:buNone/>
              <a:defRPr>
                <a:solidFill>
                  <a:schemeClr val="tx1">
                    <a:tint val="75000"/>
                  </a:schemeClr>
                </a:solidFill>
              </a:defRPr>
            </a:lvl7pPr>
            <a:lvl8pPr marL="3142759" indent="0" algn="ctr">
              <a:buNone/>
              <a:defRPr>
                <a:solidFill>
                  <a:schemeClr val="tx1">
                    <a:tint val="75000"/>
                  </a:schemeClr>
                </a:solidFill>
              </a:defRPr>
            </a:lvl8pPr>
            <a:lvl9pPr marL="359172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1" y="6356455"/>
            <a:ext cx="2133600" cy="365125"/>
          </a:xfrm>
          <a:prstGeom prst="rect">
            <a:avLst/>
          </a:prstGeom>
        </p:spPr>
        <p:txBody>
          <a:bodyPr lIns="89857" tIns="44928" rIns="89857" bIns="44928"/>
          <a:lstStyle/>
          <a:p>
            <a:pPr defTabSz="897928"/>
            <a:fld id="{37BCDEAA-24E6-44AE-B902-B0386A5847C5}" type="datetimeFigureOut">
              <a:rPr lang="en-GB" smtClean="0">
                <a:solidFill>
                  <a:prstClr val="black">
                    <a:tint val="75000"/>
                  </a:prstClr>
                </a:solidFill>
              </a:rPr>
              <a:pPr defTabSz="897928"/>
              <a:t>7/24/18</a:t>
            </a:fld>
            <a:endParaRPr lang="en-GB" dirty="0">
              <a:solidFill>
                <a:prstClr val="black">
                  <a:tint val="75000"/>
                </a:prstClr>
              </a:solidFill>
            </a:endParaRPr>
          </a:p>
        </p:txBody>
      </p:sp>
      <p:sp>
        <p:nvSpPr>
          <p:cNvPr id="5" name="Footer Placeholder 4"/>
          <p:cNvSpPr>
            <a:spLocks noGrp="1"/>
          </p:cNvSpPr>
          <p:nvPr>
            <p:ph type="ftr" sz="quarter" idx="11"/>
          </p:nvPr>
        </p:nvSpPr>
        <p:spPr>
          <a:xfrm>
            <a:off x="3124203" y="6356455"/>
            <a:ext cx="2895600" cy="365125"/>
          </a:xfrm>
          <a:prstGeom prst="rect">
            <a:avLst/>
          </a:prstGeom>
        </p:spPr>
        <p:txBody>
          <a:bodyPr lIns="89857" tIns="44928" rIns="89857" bIns="44928"/>
          <a:lstStyle/>
          <a:p>
            <a:pPr defTabSz="897928"/>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0" y="6356455"/>
            <a:ext cx="2133600" cy="365125"/>
          </a:xfrm>
          <a:prstGeom prst="rect">
            <a:avLst/>
          </a:prstGeom>
        </p:spPr>
        <p:txBody>
          <a:bodyPr lIns="89857" tIns="44928" rIns="89857" bIns="44928"/>
          <a:lstStyle/>
          <a:p>
            <a:pPr defTabSz="897928"/>
            <a:fld id="{B93E4690-CBF2-41C2-A23B-B90BC028A45F}" type="slidenum">
              <a:rPr lang="en-GB" smtClean="0">
                <a:solidFill>
                  <a:prstClr val="black">
                    <a:tint val="75000"/>
                  </a:prstClr>
                </a:solidFill>
              </a:rPr>
              <a:pPr defTabSz="897928"/>
              <a:t>‹#›</a:t>
            </a:fld>
            <a:endParaRPr lang="en-GB" dirty="0">
              <a:solidFill>
                <a:prstClr val="black">
                  <a:tint val="75000"/>
                </a:prstClr>
              </a:solidFill>
            </a:endParaRPr>
          </a:p>
        </p:txBody>
      </p:sp>
    </p:spTree>
    <p:extLst>
      <p:ext uri="{BB962C8B-B14F-4D97-AF65-F5344CB8AC3E}">
        <p14:creationId xmlns:p14="http://schemas.microsoft.com/office/powerpoint/2010/main" val="177711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365191" y="6651682"/>
            <a:ext cx="180831" cy="33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09" tIns="44752" rIns="89509" bIns="4475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47548" fontAlgn="base">
              <a:spcBef>
                <a:spcPct val="0"/>
              </a:spcBef>
              <a:spcAft>
                <a:spcPct val="0"/>
              </a:spcAft>
              <a:defRPr/>
            </a:pPr>
            <a:endParaRPr lang="es-ES" sz="1600" dirty="0">
              <a:solidFill>
                <a:prstClr val="black"/>
              </a:solidFill>
              <a:cs typeface="Arial" charset="0"/>
            </a:endParaRPr>
          </a:p>
        </p:txBody>
      </p:sp>
      <p:sp>
        <p:nvSpPr>
          <p:cNvPr id="3" name="Text Placeholder 2"/>
          <p:cNvSpPr>
            <a:spLocks noGrp="1"/>
          </p:cNvSpPr>
          <p:nvPr>
            <p:ph type="body" sz="quarter" idx="10"/>
          </p:nvPr>
        </p:nvSpPr>
        <p:spPr>
          <a:xfrm>
            <a:off x="488952" y="909520"/>
            <a:ext cx="7645400" cy="360362"/>
          </a:xfrm>
          <a:prstGeom prst="rect">
            <a:avLst/>
          </a:prstGeom>
        </p:spPr>
        <p:txBody>
          <a:bodyPr vert="horz" lIns="89509" tIns="44752" rIns="89509" bIns="44752"/>
          <a:lstStyle>
            <a:lvl1pPr marL="0" indent="0">
              <a:buNone/>
              <a:defRPr sz="2800" b="1" i="0">
                <a:solidFill>
                  <a:srgbClr val="006998"/>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488950" y="1381556"/>
            <a:ext cx="8229600" cy="4976813"/>
          </a:xfrm>
          <a:prstGeom prst="rect">
            <a:avLst/>
          </a:prstGeom>
        </p:spPr>
        <p:txBody>
          <a:bodyPr vert="horz" lIns="89509" tIns="44752" rIns="89509" bIns="44752"/>
          <a:lstStyle>
            <a:lvl1pPr marL="279717" indent="-279717">
              <a:buFont typeface="Arial"/>
              <a:buChar char="•"/>
              <a:defRPr sz="16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81910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89509" tIns="44752" rIns="89509" bIns="44752"/>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lIns="89509" tIns="44752" rIns="89509" bIns="447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471"/>
            <a:ext cx="2133600" cy="365125"/>
          </a:xfrm>
          <a:prstGeom prst="rect">
            <a:avLst/>
          </a:prstGeom>
        </p:spPr>
        <p:txBody>
          <a:bodyPr lIns="89509" tIns="44752" rIns="89509" bIns="44752"/>
          <a:lstStyle/>
          <a:p>
            <a:pPr defTabSz="447548" fontAlgn="base">
              <a:spcBef>
                <a:spcPct val="0"/>
              </a:spcBef>
              <a:spcAft>
                <a:spcPct val="0"/>
              </a:spcAft>
            </a:pPr>
            <a:fld id="{B123EF52-332B-4E87-B64A-2FBEC70E66C9}" type="datetimeFigureOut">
              <a:rPr lang="en-US" sz="1600" smtClean="0">
                <a:solidFill>
                  <a:prstClr val="black"/>
                </a:solidFill>
                <a:cs typeface="Arial" pitchFamily="34" charset="0"/>
              </a:rPr>
              <a:pPr defTabSz="447548" fontAlgn="base">
                <a:spcBef>
                  <a:spcPct val="0"/>
                </a:spcBef>
                <a:spcAft>
                  <a:spcPct val="0"/>
                </a:spcAft>
              </a:pPr>
              <a:t>7/24/18</a:t>
            </a:fld>
            <a:endParaRPr lang="en-US" sz="1600" dirty="0">
              <a:solidFill>
                <a:prstClr val="black"/>
              </a:solidFill>
              <a:cs typeface="Arial" pitchFamily="34" charset="0"/>
            </a:endParaRPr>
          </a:p>
        </p:txBody>
      </p:sp>
      <p:sp>
        <p:nvSpPr>
          <p:cNvPr id="5" name="Footer Placeholder 4"/>
          <p:cNvSpPr>
            <a:spLocks noGrp="1"/>
          </p:cNvSpPr>
          <p:nvPr>
            <p:ph type="ftr" sz="quarter" idx="11"/>
          </p:nvPr>
        </p:nvSpPr>
        <p:spPr>
          <a:xfrm>
            <a:off x="3124203" y="6356471"/>
            <a:ext cx="2895600" cy="365125"/>
          </a:xfrm>
          <a:prstGeom prst="rect">
            <a:avLst/>
          </a:prstGeom>
        </p:spPr>
        <p:txBody>
          <a:bodyPr lIns="89509" tIns="44752" rIns="89509" bIns="44752"/>
          <a:lstStyle/>
          <a:p>
            <a:pPr defTabSz="447548" fontAlgn="base">
              <a:spcBef>
                <a:spcPct val="0"/>
              </a:spcBef>
              <a:spcAft>
                <a:spcPct val="0"/>
              </a:spcAft>
            </a:pPr>
            <a:endParaRPr lang="en-US" sz="1600" dirty="0">
              <a:solidFill>
                <a:prstClr val="black"/>
              </a:solidFill>
              <a:cs typeface="Arial" pitchFamily="34" charset="0"/>
            </a:endParaRPr>
          </a:p>
        </p:txBody>
      </p:sp>
      <p:sp>
        <p:nvSpPr>
          <p:cNvPr id="6" name="Slide Number Placeholder 5"/>
          <p:cNvSpPr>
            <a:spLocks noGrp="1"/>
          </p:cNvSpPr>
          <p:nvPr>
            <p:ph type="sldNum" sz="quarter" idx="12"/>
          </p:nvPr>
        </p:nvSpPr>
        <p:spPr>
          <a:xfrm>
            <a:off x="6553200" y="6356471"/>
            <a:ext cx="2133600" cy="365125"/>
          </a:xfrm>
          <a:prstGeom prst="rect">
            <a:avLst/>
          </a:prstGeom>
        </p:spPr>
        <p:txBody>
          <a:bodyPr lIns="89509" tIns="44752" rIns="89509" bIns="44752"/>
          <a:lstStyle/>
          <a:p>
            <a:pPr defTabSz="447548" fontAlgn="base">
              <a:spcBef>
                <a:spcPct val="0"/>
              </a:spcBef>
              <a:spcAft>
                <a:spcPct val="0"/>
              </a:spcAft>
            </a:pPr>
            <a:fld id="{E6FCF99C-B015-4417-8AA8-CDE3DCE80BCB}" type="slidenum">
              <a:rPr lang="en-US" sz="1600" smtClean="0">
                <a:solidFill>
                  <a:prstClr val="black"/>
                </a:solidFill>
                <a:cs typeface="Arial" pitchFamily="34" charset="0"/>
              </a:rPr>
              <a:pPr defTabSz="447548" fontAlgn="base">
                <a:spcBef>
                  <a:spcPct val="0"/>
                </a:spcBef>
                <a:spcAft>
                  <a:spcPct val="0"/>
                </a:spcAft>
              </a:pPr>
              <a:t>‹#›</a:t>
            </a:fld>
            <a:endParaRPr lang="en-US" sz="1600" dirty="0">
              <a:solidFill>
                <a:prstClr val="black"/>
              </a:solidFill>
              <a:cs typeface="Arial" pitchFamily="34" charset="0"/>
            </a:endParaRPr>
          </a:p>
        </p:txBody>
      </p:sp>
    </p:spTree>
    <p:extLst>
      <p:ext uri="{BB962C8B-B14F-4D97-AF65-F5344CB8AC3E}">
        <p14:creationId xmlns:p14="http://schemas.microsoft.com/office/powerpoint/2010/main" val="189632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89509" tIns="44752" rIns="89509" bIns="44752"/>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lIns="89509" tIns="44752" rIns="89509" bIns="447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a:prstGeom prst="rect">
            <a:avLst/>
          </a:prstGeom>
        </p:spPr>
        <p:txBody>
          <a:bodyPr lIns="89509" tIns="44752" rIns="89509" bIns="4475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1" y="6245225"/>
            <a:ext cx="2133600" cy="476250"/>
          </a:xfrm>
          <a:prstGeom prst="rect">
            <a:avLst/>
          </a:prstGeom>
        </p:spPr>
        <p:txBody>
          <a:bodyPr lIns="89509" tIns="44752" rIns="89509" bIns="44752"/>
          <a:lstStyle>
            <a:lvl1pPr>
              <a:spcBef>
                <a:spcPct val="50000"/>
              </a:spcBef>
              <a:defRPr b="1">
                <a:latin typeface="Arial" charset="0"/>
              </a:defRPr>
            </a:lvl1pPr>
          </a:lstStyle>
          <a:p>
            <a:pPr defTabSz="447548" fontAlgn="base">
              <a:spcAft>
                <a:spcPct val="0"/>
              </a:spcAft>
            </a:pPr>
            <a:endParaRPr lang="en-US" sz="1600" dirty="0">
              <a:solidFill>
                <a:prstClr val="black"/>
              </a:solidFill>
              <a:cs typeface="Arial" pitchFamily="34" charset="0"/>
            </a:endParaRPr>
          </a:p>
        </p:txBody>
      </p:sp>
      <p:sp>
        <p:nvSpPr>
          <p:cNvPr id="6" name="Footer Placeholder 5"/>
          <p:cNvSpPr>
            <a:spLocks noGrp="1"/>
          </p:cNvSpPr>
          <p:nvPr>
            <p:ph type="ftr" sz="quarter" idx="11"/>
          </p:nvPr>
        </p:nvSpPr>
        <p:spPr>
          <a:xfrm>
            <a:off x="3124203" y="6245225"/>
            <a:ext cx="2895600" cy="476250"/>
          </a:xfrm>
          <a:prstGeom prst="rect">
            <a:avLst/>
          </a:prstGeom>
        </p:spPr>
        <p:txBody>
          <a:bodyPr lIns="89509" tIns="44752" rIns="89509" bIns="44752"/>
          <a:lstStyle>
            <a:lvl1pPr>
              <a:spcBef>
                <a:spcPct val="50000"/>
              </a:spcBef>
              <a:defRPr b="1">
                <a:latin typeface="Arial" charset="0"/>
              </a:defRPr>
            </a:lvl1pPr>
          </a:lstStyle>
          <a:p>
            <a:pPr defTabSz="447548" fontAlgn="base">
              <a:spcAft>
                <a:spcPct val="0"/>
              </a:spcAft>
            </a:pPr>
            <a:endParaRPr lang="en-US" sz="1600" dirty="0">
              <a:solidFill>
                <a:prstClr val="black"/>
              </a:solidFill>
              <a:cs typeface="Arial" pitchFamily="34"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lIns="89509" tIns="44752" rIns="89509" bIns="44752"/>
          <a:lstStyle>
            <a:lvl1pPr>
              <a:spcBef>
                <a:spcPct val="50000"/>
              </a:spcBef>
              <a:defRPr b="1">
                <a:latin typeface="Arial" charset="0"/>
              </a:defRPr>
            </a:lvl1pPr>
          </a:lstStyle>
          <a:p>
            <a:pPr defTabSz="898086" fontAlgn="base">
              <a:spcAft>
                <a:spcPct val="0"/>
              </a:spcAft>
            </a:pPr>
            <a:fld id="{A844E4FF-D8F7-4F7D-A549-50521D1CF8F3}" type="slidenum">
              <a:rPr lang="en-US" sz="1600" smtClean="0">
                <a:solidFill>
                  <a:prstClr val="black">
                    <a:tint val="75000"/>
                  </a:prstClr>
                </a:solidFill>
                <a:cs typeface="Arial" pitchFamily="34" charset="0"/>
              </a:rPr>
              <a:pPr defTabSz="898086" fontAlgn="base">
                <a:spcAft>
                  <a:spcPct val="0"/>
                </a:spcAft>
              </a:pPr>
              <a:t>‹#›</a:t>
            </a:fld>
            <a:endParaRPr lang="en-US" sz="1600" dirty="0">
              <a:solidFill>
                <a:prstClr val="black">
                  <a:tint val="75000"/>
                </a:prstClr>
              </a:solidFill>
              <a:cs typeface="Arial" pitchFamily="34" charset="0"/>
            </a:endParaRPr>
          </a:p>
        </p:txBody>
      </p:sp>
    </p:spTree>
    <p:extLst>
      <p:ext uri="{BB962C8B-B14F-4D97-AF65-F5344CB8AC3E}">
        <p14:creationId xmlns:p14="http://schemas.microsoft.com/office/powerpoint/2010/main" val="328568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7458"/>
            <a:ext cx="8229600" cy="701492"/>
          </a:xfrm>
          <a:prstGeom prst="rect">
            <a:avLst/>
          </a:prstGeom>
        </p:spPr>
        <p:txBody>
          <a:bodyPr lIns="89509" tIns="44752" rIns="89509" bIns="44752"/>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lIns="89509" tIns="44752" rIns="89509" bIns="44752" anchor="b"/>
          <a:lstStyle>
            <a:lvl1pPr marL="0" indent="0">
              <a:buNone/>
              <a:defRPr sz="2400" b="1"/>
            </a:lvl1pPr>
            <a:lvl2pPr marL="447548" indent="0">
              <a:buNone/>
              <a:defRPr sz="2000" b="1"/>
            </a:lvl2pPr>
            <a:lvl3pPr marL="895081" indent="0">
              <a:buNone/>
              <a:defRPr sz="1800" b="1"/>
            </a:lvl3pPr>
            <a:lvl4pPr marL="1342617" indent="0">
              <a:buNone/>
              <a:defRPr sz="1600" b="1"/>
            </a:lvl4pPr>
            <a:lvl5pPr marL="1790167" indent="0">
              <a:buNone/>
              <a:defRPr sz="1600" b="1"/>
            </a:lvl5pPr>
            <a:lvl6pPr marL="2237706" indent="0">
              <a:buNone/>
              <a:defRPr sz="1600" b="1"/>
            </a:lvl6pPr>
            <a:lvl7pPr marL="2685245" indent="0">
              <a:buNone/>
              <a:defRPr sz="1600" b="1"/>
            </a:lvl7pPr>
            <a:lvl8pPr marL="3132792" indent="0">
              <a:buNone/>
              <a:defRPr sz="1600" b="1"/>
            </a:lvl8pPr>
            <a:lvl9pPr marL="358033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lIns="89509" tIns="44752" rIns="89509" bIns="4475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146" y="1535113"/>
            <a:ext cx="4041775" cy="639762"/>
          </a:xfrm>
          <a:prstGeom prst="rect">
            <a:avLst/>
          </a:prstGeom>
        </p:spPr>
        <p:txBody>
          <a:bodyPr lIns="89509" tIns="44752" rIns="89509" bIns="44752" anchor="b"/>
          <a:lstStyle>
            <a:lvl1pPr marL="0" indent="0">
              <a:buNone/>
              <a:defRPr sz="2400" b="1"/>
            </a:lvl1pPr>
            <a:lvl2pPr marL="447548" indent="0">
              <a:buNone/>
              <a:defRPr sz="2000" b="1"/>
            </a:lvl2pPr>
            <a:lvl3pPr marL="895081" indent="0">
              <a:buNone/>
              <a:defRPr sz="1800" b="1"/>
            </a:lvl3pPr>
            <a:lvl4pPr marL="1342617" indent="0">
              <a:buNone/>
              <a:defRPr sz="1600" b="1"/>
            </a:lvl4pPr>
            <a:lvl5pPr marL="1790167" indent="0">
              <a:buNone/>
              <a:defRPr sz="1600" b="1"/>
            </a:lvl5pPr>
            <a:lvl6pPr marL="2237706" indent="0">
              <a:buNone/>
              <a:defRPr sz="1600" b="1"/>
            </a:lvl6pPr>
            <a:lvl7pPr marL="2685245" indent="0">
              <a:buNone/>
              <a:defRPr sz="1600" b="1"/>
            </a:lvl7pPr>
            <a:lvl8pPr marL="3132792" indent="0">
              <a:buNone/>
              <a:defRPr sz="1600" b="1"/>
            </a:lvl8pPr>
            <a:lvl9pPr marL="358033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146" y="2174875"/>
            <a:ext cx="4041775" cy="3951288"/>
          </a:xfrm>
          <a:prstGeom prst="rect">
            <a:avLst/>
          </a:prstGeom>
        </p:spPr>
        <p:txBody>
          <a:bodyPr lIns="89509" tIns="44752" rIns="89509" bIns="4475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1" y="6356471"/>
            <a:ext cx="2133600" cy="365125"/>
          </a:xfrm>
          <a:prstGeom prst="rect">
            <a:avLst/>
          </a:prstGeom>
        </p:spPr>
        <p:txBody>
          <a:bodyPr lIns="89509" tIns="44752" rIns="89509" bIns="44752"/>
          <a:lstStyle/>
          <a:p>
            <a:pPr defTabSz="447548" fontAlgn="base">
              <a:spcBef>
                <a:spcPct val="0"/>
              </a:spcBef>
              <a:spcAft>
                <a:spcPct val="0"/>
              </a:spcAft>
            </a:pPr>
            <a:fld id="{C69A3ADA-CD54-FE43-B54D-2E8FED127587}" type="datetimeFigureOut">
              <a:rPr lang="it-IT" sz="1600" smtClean="0">
                <a:solidFill>
                  <a:prstClr val="black"/>
                </a:solidFill>
                <a:cs typeface="Arial" pitchFamily="34" charset="0"/>
              </a:rPr>
              <a:pPr defTabSz="447548" fontAlgn="base">
                <a:spcBef>
                  <a:spcPct val="0"/>
                </a:spcBef>
                <a:spcAft>
                  <a:spcPct val="0"/>
                </a:spcAft>
              </a:pPr>
              <a:t>7/24/18</a:t>
            </a:fld>
            <a:endParaRPr lang="it-IT" sz="1600" dirty="0">
              <a:solidFill>
                <a:prstClr val="black"/>
              </a:solidFill>
              <a:cs typeface="Arial" pitchFamily="34" charset="0"/>
            </a:endParaRPr>
          </a:p>
        </p:txBody>
      </p:sp>
      <p:sp>
        <p:nvSpPr>
          <p:cNvPr id="8" name="Segnaposto piè di pagina 7"/>
          <p:cNvSpPr>
            <a:spLocks noGrp="1"/>
          </p:cNvSpPr>
          <p:nvPr>
            <p:ph type="ftr" sz="quarter" idx="11"/>
          </p:nvPr>
        </p:nvSpPr>
        <p:spPr>
          <a:xfrm>
            <a:off x="548641" y="6356471"/>
            <a:ext cx="8298180" cy="365125"/>
          </a:xfrm>
          <a:prstGeom prst="rect">
            <a:avLst/>
          </a:prstGeom>
        </p:spPr>
        <p:txBody>
          <a:bodyPr lIns="89509" tIns="44752" rIns="89509" bIns="44752"/>
          <a:lstStyle/>
          <a:p>
            <a:pPr defTabSz="447548" fontAlgn="base">
              <a:spcBef>
                <a:spcPct val="0"/>
              </a:spcBef>
              <a:spcAft>
                <a:spcPct val="0"/>
              </a:spcAft>
            </a:pPr>
            <a:endParaRPr lang="it-IT" sz="1600" dirty="0">
              <a:solidFill>
                <a:prstClr val="black"/>
              </a:solidFill>
              <a:cs typeface="Arial" pitchFamily="34" charset="0"/>
            </a:endParaRPr>
          </a:p>
        </p:txBody>
      </p:sp>
      <p:sp>
        <p:nvSpPr>
          <p:cNvPr id="9" name="Segnaposto numero diapositiva 8"/>
          <p:cNvSpPr>
            <a:spLocks noGrp="1"/>
          </p:cNvSpPr>
          <p:nvPr>
            <p:ph type="sldNum" sz="quarter" idx="12"/>
          </p:nvPr>
        </p:nvSpPr>
        <p:spPr>
          <a:xfrm>
            <a:off x="6553200" y="6356471"/>
            <a:ext cx="2133600" cy="365125"/>
          </a:xfrm>
          <a:prstGeom prst="rect">
            <a:avLst/>
          </a:prstGeom>
        </p:spPr>
        <p:txBody>
          <a:bodyPr lIns="89509" tIns="44752" rIns="89509" bIns="44752"/>
          <a:lstStyle/>
          <a:p>
            <a:pPr defTabSz="447548" fontAlgn="base">
              <a:spcBef>
                <a:spcPct val="0"/>
              </a:spcBef>
              <a:spcAft>
                <a:spcPct val="0"/>
              </a:spcAft>
            </a:pPr>
            <a:fld id="{87424ED5-49F9-1F4C-ADC0-B5F4CB2DD7BF}" type="slidenum">
              <a:rPr lang="it-IT" sz="1600" smtClean="0">
                <a:solidFill>
                  <a:prstClr val="black"/>
                </a:solidFill>
                <a:cs typeface="Arial" pitchFamily="34" charset="0"/>
              </a:rPr>
              <a:pPr defTabSz="447548" fontAlgn="base">
                <a:spcBef>
                  <a:spcPct val="0"/>
                </a:spcBef>
                <a:spcAft>
                  <a:spcPct val="0"/>
                </a:spcAft>
              </a:pPr>
              <a:t>‹#›</a:t>
            </a:fld>
            <a:endParaRPr lang="it-IT" sz="1600" dirty="0">
              <a:solidFill>
                <a:prstClr val="black"/>
              </a:solidFill>
              <a:cs typeface="Arial" pitchFamily="34" charset="0"/>
            </a:endParaRPr>
          </a:p>
        </p:txBody>
      </p:sp>
    </p:spTree>
    <p:extLst>
      <p:ext uri="{BB962C8B-B14F-4D97-AF65-F5344CB8AC3E}">
        <p14:creationId xmlns:p14="http://schemas.microsoft.com/office/powerpoint/2010/main" val="256937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546"/>
            <a:ext cx="7772400" cy="1470025"/>
          </a:xfrm>
          <a:prstGeom prst="rect">
            <a:avLst/>
          </a:prstGeom>
        </p:spPr>
        <p:txBody>
          <a:bodyPr lIns="89509" tIns="44752" rIns="89509" bIns="44752"/>
          <a:lstStyle/>
          <a:p>
            <a:r>
              <a:rPr lang="it-IT"/>
              <a:t>Fare clic per modificare stile</a:t>
            </a:r>
          </a:p>
        </p:txBody>
      </p:sp>
      <p:sp>
        <p:nvSpPr>
          <p:cNvPr id="3" name="Sottotitolo 2"/>
          <p:cNvSpPr>
            <a:spLocks noGrp="1"/>
          </p:cNvSpPr>
          <p:nvPr>
            <p:ph type="subTitle" idx="1"/>
          </p:nvPr>
        </p:nvSpPr>
        <p:spPr>
          <a:xfrm>
            <a:off x="1371600" y="3886204"/>
            <a:ext cx="6400800" cy="1752600"/>
          </a:xfrm>
          <a:prstGeom prst="rect">
            <a:avLst/>
          </a:prstGeom>
        </p:spPr>
        <p:txBody>
          <a:bodyPr lIns="89509" tIns="44752" rIns="89509" bIns="44752"/>
          <a:lstStyle>
            <a:lvl1pPr marL="0" indent="0" algn="ctr">
              <a:buNone/>
              <a:defRPr>
                <a:solidFill>
                  <a:schemeClr val="tx1">
                    <a:tint val="75000"/>
                  </a:schemeClr>
                </a:solidFill>
              </a:defRPr>
            </a:lvl1pPr>
            <a:lvl2pPr marL="447548" indent="0" algn="ctr">
              <a:buNone/>
              <a:defRPr>
                <a:solidFill>
                  <a:schemeClr val="tx1">
                    <a:tint val="75000"/>
                  </a:schemeClr>
                </a:solidFill>
              </a:defRPr>
            </a:lvl2pPr>
            <a:lvl3pPr marL="895081" indent="0" algn="ctr">
              <a:buNone/>
              <a:defRPr>
                <a:solidFill>
                  <a:schemeClr val="tx1">
                    <a:tint val="75000"/>
                  </a:schemeClr>
                </a:solidFill>
              </a:defRPr>
            </a:lvl3pPr>
            <a:lvl4pPr marL="1342617" indent="0" algn="ctr">
              <a:buNone/>
              <a:defRPr>
                <a:solidFill>
                  <a:schemeClr val="tx1">
                    <a:tint val="75000"/>
                  </a:schemeClr>
                </a:solidFill>
              </a:defRPr>
            </a:lvl4pPr>
            <a:lvl5pPr marL="1790167" indent="0" algn="ctr">
              <a:buNone/>
              <a:defRPr>
                <a:solidFill>
                  <a:schemeClr val="tx1">
                    <a:tint val="75000"/>
                  </a:schemeClr>
                </a:solidFill>
              </a:defRPr>
            </a:lvl5pPr>
            <a:lvl6pPr marL="2237706" indent="0" algn="ctr">
              <a:buNone/>
              <a:defRPr>
                <a:solidFill>
                  <a:schemeClr val="tx1">
                    <a:tint val="75000"/>
                  </a:schemeClr>
                </a:solidFill>
              </a:defRPr>
            </a:lvl6pPr>
            <a:lvl7pPr marL="2685245" indent="0" algn="ctr">
              <a:buNone/>
              <a:defRPr>
                <a:solidFill>
                  <a:schemeClr val="tx1">
                    <a:tint val="75000"/>
                  </a:schemeClr>
                </a:solidFill>
              </a:defRPr>
            </a:lvl7pPr>
            <a:lvl8pPr marL="3132792" indent="0" algn="ctr">
              <a:buNone/>
              <a:defRPr>
                <a:solidFill>
                  <a:schemeClr val="tx1">
                    <a:tint val="75000"/>
                  </a:schemeClr>
                </a:solidFill>
              </a:defRPr>
            </a:lvl8pPr>
            <a:lvl9pPr marL="358033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1" y="6356471"/>
            <a:ext cx="2133600" cy="365125"/>
          </a:xfrm>
          <a:prstGeom prst="rect">
            <a:avLst/>
          </a:prstGeom>
        </p:spPr>
        <p:txBody>
          <a:bodyPr lIns="89509" tIns="44752" rIns="89509" bIns="44752"/>
          <a:lstStyle/>
          <a:p>
            <a:pPr defTabSz="447548" fontAlgn="base">
              <a:spcBef>
                <a:spcPct val="0"/>
              </a:spcBef>
              <a:spcAft>
                <a:spcPct val="0"/>
              </a:spcAft>
            </a:pPr>
            <a:fld id="{C69A3ADA-CD54-FE43-B54D-2E8FED127587}" type="datetimeFigureOut">
              <a:rPr lang="it-IT" sz="1600" smtClean="0">
                <a:solidFill>
                  <a:prstClr val="black"/>
                </a:solidFill>
                <a:cs typeface="Arial" pitchFamily="34" charset="0"/>
              </a:rPr>
              <a:pPr defTabSz="447548" fontAlgn="base">
                <a:spcBef>
                  <a:spcPct val="0"/>
                </a:spcBef>
                <a:spcAft>
                  <a:spcPct val="0"/>
                </a:spcAft>
              </a:pPr>
              <a:t>7/24/18</a:t>
            </a:fld>
            <a:endParaRPr lang="it-IT" sz="1600" dirty="0">
              <a:solidFill>
                <a:prstClr val="black"/>
              </a:solidFill>
              <a:cs typeface="Arial" pitchFamily="34" charset="0"/>
            </a:endParaRPr>
          </a:p>
        </p:txBody>
      </p:sp>
      <p:sp>
        <p:nvSpPr>
          <p:cNvPr id="5" name="Rectangle 4"/>
          <p:cNvSpPr/>
          <p:nvPr userDrawn="1"/>
        </p:nvSpPr>
        <p:spPr>
          <a:xfrm>
            <a:off x="7421880" y="6210302"/>
            <a:ext cx="1584960"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509" tIns="44752" rIns="89509" bIns="44752" rtlCol="0" anchor="ctr"/>
          <a:lstStyle/>
          <a:p>
            <a:pPr algn="ctr" defTabSz="447548" fontAlgn="base">
              <a:spcBef>
                <a:spcPct val="0"/>
              </a:spcBef>
              <a:spcAft>
                <a:spcPct val="0"/>
              </a:spcAft>
            </a:pPr>
            <a:endParaRPr lang="en-GB" sz="1600" dirty="0">
              <a:solidFill>
                <a:prstClr val="white"/>
              </a:solidFill>
            </a:endParaRPr>
          </a:p>
        </p:txBody>
      </p:sp>
    </p:spTree>
    <p:extLst>
      <p:ext uri="{BB962C8B-B14F-4D97-AF65-F5344CB8AC3E}">
        <p14:creationId xmlns:p14="http://schemas.microsoft.com/office/powerpoint/2010/main" val="2967769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7458"/>
            <a:ext cx="8229600" cy="701492"/>
          </a:xfrm>
          <a:prstGeom prst="rect">
            <a:avLst/>
          </a:prstGeom>
        </p:spPr>
        <p:txBody>
          <a:bodyPr lIns="89509" tIns="44752" rIns="89509" bIns="44752"/>
          <a:lstStyle/>
          <a:p>
            <a:r>
              <a:rPr lang="it-IT"/>
              <a:t>Fare clic per modificare stile</a:t>
            </a:r>
          </a:p>
        </p:txBody>
      </p:sp>
      <p:sp>
        <p:nvSpPr>
          <p:cNvPr id="3" name="Segnaposto data 2"/>
          <p:cNvSpPr>
            <a:spLocks noGrp="1"/>
          </p:cNvSpPr>
          <p:nvPr>
            <p:ph type="dt" sz="half" idx="10"/>
          </p:nvPr>
        </p:nvSpPr>
        <p:spPr>
          <a:xfrm>
            <a:off x="457201" y="6356471"/>
            <a:ext cx="2133600" cy="365125"/>
          </a:xfrm>
          <a:prstGeom prst="rect">
            <a:avLst/>
          </a:prstGeom>
        </p:spPr>
        <p:txBody>
          <a:bodyPr lIns="89509" tIns="44752" rIns="89509" bIns="44752"/>
          <a:lstStyle/>
          <a:p>
            <a:pPr defTabSz="447548" fontAlgn="base">
              <a:spcBef>
                <a:spcPct val="0"/>
              </a:spcBef>
              <a:spcAft>
                <a:spcPct val="0"/>
              </a:spcAft>
            </a:pPr>
            <a:fld id="{C69A3ADA-CD54-FE43-B54D-2E8FED127587}" type="datetimeFigureOut">
              <a:rPr lang="it-IT" sz="1600" smtClean="0">
                <a:solidFill>
                  <a:prstClr val="black"/>
                </a:solidFill>
                <a:cs typeface="Arial" pitchFamily="34" charset="0"/>
              </a:rPr>
              <a:pPr defTabSz="447548" fontAlgn="base">
                <a:spcBef>
                  <a:spcPct val="0"/>
                </a:spcBef>
                <a:spcAft>
                  <a:spcPct val="0"/>
                </a:spcAft>
              </a:pPr>
              <a:t>7/24/18</a:t>
            </a:fld>
            <a:endParaRPr lang="it-IT" sz="1600" dirty="0">
              <a:solidFill>
                <a:prstClr val="black"/>
              </a:solidFill>
              <a:cs typeface="Arial" pitchFamily="34" charset="0"/>
            </a:endParaRPr>
          </a:p>
        </p:txBody>
      </p:sp>
      <p:sp>
        <p:nvSpPr>
          <p:cNvPr id="4" name="Segnaposto piè di pagina 3"/>
          <p:cNvSpPr>
            <a:spLocks noGrp="1"/>
          </p:cNvSpPr>
          <p:nvPr>
            <p:ph type="ftr" sz="quarter" idx="11"/>
          </p:nvPr>
        </p:nvSpPr>
        <p:spPr>
          <a:xfrm>
            <a:off x="548641" y="6356471"/>
            <a:ext cx="8298180" cy="365125"/>
          </a:xfrm>
          <a:prstGeom prst="rect">
            <a:avLst/>
          </a:prstGeom>
        </p:spPr>
        <p:txBody>
          <a:bodyPr lIns="89509" tIns="44752" rIns="89509" bIns="44752"/>
          <a:lstStyle>
            <a:lvl1pPr>
              <a:defRPr>
                <a:solidFill>
                  <a:schemeClr val="bg1"/>
                </a:solidFill>
              </a:defRPr>
            </a:lvl1pPr>
          </a:lstStyle>
          <a:p>
            <a:pPr defTabSz="447548" fontAlgn="base">
              <a:spcBef>
                <a:spcPct val="0"/>
              </a:spcBef>
              <a:spcAft>
                <a:spcPct val="0"/>
              </a:spcAft>
            </a:pPr>
            <a:endParaRPr lang="it-IT" sz="1600" dirty="0">
              <a:solidFill>
                <a:prstClr val="white"/>
              </a:solidFill>
              <a:cs typeface="Arial" pitchFamily="34" charset="0"/>
            </a:endParaRPr>
          </a:p>
        </p:txBody>
      </p:sp>
      <p:sp>
        <p:nvSpPr>
          <p:cNvPr id="5" name="Segnaposto numero diapositiva 4"/>
          <p:cNvSpPr>
            <a:spLocks noGrp="1"/>
          </p:cNvSpPr>
          <p:nvPr>
            <p:ph type="sldNum" sz="quarter" idx="12"/>
          </p:nvPr>
        </p:nvSpPr>
        <p:spPr>
          <a:xfrm>
            <a:off x="6553200" y="6356471"/>
            <a:ext cx="2133600" cy="365125"/>
          </a:xfrm>
          <a:prstGeom prst="rect">
            <a:avLst/>
          </a:prstGeom>
        </p:spPr>
        <p:txBody>
          <a:bodyPr lIns="89509" tIns="44752" rIns="89509" bIns="44752"/>
          <a:lstStyle/>
          <a:p>
            <a:pPr defTabSz="447548" fontAlgn="base">
              <a:spcBef>
                <a:spcPct val="0"/>
              </a:spcBef>
              <a:spcAft>
                <a:spcPct val="0"/>
              </a:spcAft>
            </a:pPr>
            <a:fld id="{87424ED5-49F9-1F4C-ADC0-B5F4CB2DD7BF}" type="slidenum">
              <a:rPr lang="it-IT" sz="1600" smtClean="0">
                <a:solidFill>
                  <a:prstClr val="black"/>
                </a:solidFill>
                <a:cs typeface="Arial" pitchFamily="34" charset="0"/>
              </a:rPr>
              <a:pPr defTabSz="447548" fontAlgn="base">
                <a:spcBef>
                  <a:spcPct val="0"/>
                </a:spcBef>
                <a:spcAft>
                  <a:spcPct val="0"/>
                </a:spcAft>
              </a:pPr>
              <a:t>‹#›</a:t>
            </a:fld>
            <a:endParaRPr lang="it-IT" sz="1600" dirty="0">
              <a:solidFill>
                <a:prstClr val="black"/>
              </a:solidFill>
              <a:cs typeface="Arial" pitchFamily="34" charset="0"/>
            </a:endParaRPr>
          </a:p>
        </p:txBody>
      </p:sp>
    </p:spTree>
    <p:extLst>
      <p:ext uri="{BB962C8B-B14F-4D97-AF65-F5344CB8AC3E}">
        <p14:creationId xmlns:p14="http://schemas.microsoft.com/office/powerpoint/2010/main" val="30866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17458"/>
            <a:ext cx="8229600" cy="701492"/>
          </a:xfrm>
          <a:prstGeom prst="rect">
            <a:avLst/>
          </a:prstGeom>
        </p:spPr>
        <p:txBody>
          <a:bodyPr lIns="89509" tIns="44752" rIns="89509" bIns="44752"/>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lIns="89509" tIns="44752" rIns="89509" bIns="4475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lIns="89509" tIns="44752" rIns="89509" bIns="4475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1" y="6356471"/>
            <a:ext cx="2133600" cy="365125"/>
          </a:xfrm>
          <a:prstGeom prst="rect">
            <a:avLst/>
          </a:prstGeom>
        </p:spPr>
        <p:txBody>
          <a:bodyPr lIns="89509" tIns="44752" rIns="89509" bIns="44752"/>
          <a:lstStyle/>
          <a:p>
            <a:pPr defTabSz="447548" fontAlgn="base">
              <a:spcBef>
                <a:spcPct val="0"/>
              </a:spcBef>
              <a:spcAft>
                <a:spcPct val="0"/>
              </a:spcAft>
            </a:pPr>
            <a:fld id="{C69A3ADA-CD54-FE43-B54D-2E8FED127587}" type="datetimeFigureOut">
              <a:rPr lang="it-IT" sz="1600" smtClean="0">
                <a:solidFill>
                  <a:prstClr val="black"/>
                </a:solidFill>
                <a:cs typeface="Arial" pitchFamily="34" charset="0"/>
              </a:rPr>
              <a:pPr defTabSz="447548" fontAlgn="base">
                <a:spcBef>
                  <a:spcPct val="0"/>
                </a:spcBef>
                <a:spcAft>
                  <a:spcPct val="0"/>
                </a:spcAft>
              </a:pPr>
              <a:t>7/24/18</a:t>
            </a:fld>
            <a:endParaRPr lang="it-IT" sz="1600" dirty="0">
              <a:solidFill>
                <a:prstClr val="black"/>
              </a:solidFill>
              <a:cs typeface="Arial" pitchFamily="34" charset="0"/>
            </a:endParaRPr>
          </a:p>
        </p:txBody>
      </p:sp>
      <p:sp>
        <p:nvSpPr>
          <p:cNvPr id="6" name="Segnaposto piè di pagina 5"/>
          <p:cNvSpPr>
            <a:spLocks noGrp="1"/>
          </p:cNvSpPr>
          <p:nvPr>
            <p:ph type="ftr" sz="quarter" idx="11"/>
          </p:nvPr>
        </p:nvSpPr>
        <p:spPr>
          <a:xfrm>
            <a:off x="548641" y="6356471"/>
            <a:ext cx="8298180" cy="365125"/>
          </a:xfrm>
          <a:prstGeom prst="rect">
            <a:avLst/>
          </a:prstGeom>
        </p:spPr>
        <p:txBody>
          <a:bodyPr lIns="89509" tIns="44752" rIns="89509" bIns="44752"/>
          <a:lstStyle/>
          <a:p>
            <a:pPr defTabSz="447548" fontAlgn="base">
              <a:spcBef>
                <a:spcPct val="0"/>
              </a:spcBef>
              <a:spcAft>
                <a:spcPct val="0"/>
              </a:spcAft>
            </a:pPr>
            <a:endParaRPr lang="it-IT" sz="1600" dirty="0">
              <a:solidFill>
                <a:prstClr val="black"/>
              </a:solidFill>
              <a:cs typeface="Arial" pitchFamily="34" charset="0"/>
            </a:endParaRPr>
          </a:p>
        </p:txBody>
      </p:sp>
      <p:sp>
        <p:nvSpPr>
          <p:cNvPr id="7" name="Segnaposto numero diapositiva 6"/>
          <p:cNvSpPr>
            <a:spLocks noGrp="1"/>
          </p:cNvSpPr>
          <p:nvPr>
            <p:ph type="sldNum" sz="quarter" idx="12"/>
          </p:nvPr>
        </p:nvSpPr>
        <p:spPr>
          <a:xfrm>
            <a:off x="6553200" y="6356471"/>
            <a:ext cx="2133600" cy="365125"/>
          </a:xfrm>
          <a:prstGeom prst="rect">
            <a:avLst/>
          </a:prstGeom>
        </p:spPr>
        <p:txBody>
          <a:bodyPr lIns="89509" tIns="44752" rIns="89509" bIns="44752"/>
          <a:lstStyle/>
          <a:p>
            <a:pPr defTabSz="447548" fontAlgn="base">
              <a:spcBef>
                <a:spcPct val="0"/>
              </a:spcBef>
              <a:spcAft>
                <a:spcPct val="0"/>
              </a:spcAft>
            </a:pPr>
            <a:fld id="{87424ED5-49F9-1F4C-ADC0-B5F4CB2DD7BF}" type="slidenum">
              <a:rPr lang="it-IT" sz="1600" smtClean="0">
                <a:solidFill>
                  <a:prstClr val="black"/>
                </a:solidFill>
                <a:cs typeface="Arial" pitchFamily="34" charset="0"/>
              </a:rPr>
              <a:pPr defTabSz="447548" fontAlgn="base">
                <a:spcBef>
                  <a:spcPct val="0"/>
                </a:spcBef>
                <a:spcAft>
                  <a:spcPct val="0"/>
                </a:spcAft>
              </a:pPr>
              <a:t>‹#›</a:t>
            </a:fld>
            <a:endParaRPr lang="it-IT" sz="1600" dirty="0">
              <a:solidFill>
                <a:prstClr val="black"/>
              </a:solidFill>
              <a:cs typeface="Arial" pitchFamily="34" charset="0"/>
            </a:endParaRPr>
          </a:p>
        </p:txBody>
      </p:sp>
    </p:spTree>
    <p:extLst>
      <p:ext uri="{BB962C8B-B14F-4D97-AF65-F5344CB8AC3E}">
        <p14:creationId xmlns:p14="http://schemas.microsoft.com/office/powerpoint/2010/main" val="314230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BCDEAA-24E6-44AE-B902-B0386A5847C5}" type="datetimeFigureOut">
              <a:rPr lang="en-GB" smtClean="0"/>
              <a:t>7/24/18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2682257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25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824" y="0"/>
            <a:ext cx="8307791" cy="1238270"/>
          </a:xfrm>
        </p:spPr>
        <p:txBody>
          <a:bodyPr/>
          <a:lstStyle>
            <a:lvl1pPr algn="l">
              <a:defRPr sz="25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42539" y="1451563"/>
            <a:ext cx="8291501" cy="4541283"/>
          </a:xfrm>
        </p:spPr>
        <p:txBody>
          <a:bodyPr/>
          <a:lstStyle>
            <a:lvl1pPr marL="330655" indent="-330655">
              <a:buFont typeface="Wingdings" panose="05000000000000000000" pitchFamily="2" charset="2"/>
              <a:buChar cha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marL="1780984"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9120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7" y="4407574"/>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377" y="2907058"/>
            <a:ext cx="7772943" cy="1500322"/>
          </a:xfrm>
        </p:spPr>
        <p:txBody>
          <a:bodyPr anchor="b"/>
          <a:lstStyle>
            <a:lvl1pPr marL="0" indent="0">
              <a:buNone/>
              <a:defRPr sz="1800"/>
            </a:lvl1pPr>
            <a:lvl2pPr marL="387080" indent="0">
              <a:buNone/>
              <a:defRPr sz="1600"/>
            </a:lvl2pPr>
            <a:lvl3pPr marL="774214" indent="0">
              <a:buNone/>
              <a:defRPr sz="1400"/>
            </a:lvl3pPr>
            <a:lvl4pPr marL="1161330" indent="0">
              <a:buNone/>
              <a:defRPr sz="1200"/>
            </a:lvl4pPr>
            <a:lvl5pPr marL="1548446" indent="0">
              <a:buNone/>
              <a:defRPr sz="1200"/>
            </a:lvl5pPr>
            <a:lvl6pPr marL="1935570" indent="0">
              <a:buNone/>
              <a:defRPr sz="1200"/>
            </a:lvl6pPr>
            <a:lvl7pPr marL="2322676" indent="0">
              <a:buNone/>
              <a:defRPr sz="1200"/>
            </a:lvl7pPr>
            <a:lvl8pPr marL="2709785" indent="0">
              <a:buNone/>
              <a:defRPr sz="1200"/>
            </a:lvl8pPr>
            <a:lvl9pPr marL="3096902" indent="0">
              <a:buNone/>
              <a:defRPr sz="1200"/>
            </a:lvl9pPr>
          </a:lstStyle>
          <a:p>
            <a:pPr lvl="0"/>
            <a:r>
              <a:rPr lang="en-US"/>
              <a:t>Click to edit Master text styles</a:t>
            </a:r>
          </a:p>
        </p:txBody>
      </p:sp>
    </p:spTree>
    <p:extLst>
      <p:ext uri="{BB962C8B-B14F-4D97-AF65-F5344CB8AC3E}">
        <p14:creationId xmlns:p14="http://schemas.microsoft.com/office/powerpoint/2010/main" val="3102568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542" y="1380815"/>
            <a:ext cx="4080591" cy="461183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53450" y="1380815"/>
            <a:ext cx="4080591" cy="4611835"/>
          </a:xfrm>
        </p:spPr>
        <p:txBody>
          <a:bodyPr/>
          <a:lstStyle>
            <a:lvl1pPr>
              <a:defRPr sz="21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0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68" y="275017"/>
            <a:ext cx="8229057" cy="11432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87080" indent="0">
              <a:buNone/>
              <a:defRPr sz="1800" b="1"/>
            </a:lvl2pPr>
            <a:lvl3pPr marL="774214" indent="0">
              <a:buNone/>
              <a:defRPr sz="1600" b="1"/>
            </a:lvl3pPr>
            <a:lvl4pPr marL="1161330" indent="0">
              <a:buNone/>
              <a:defRPr sz="1400" b="1"/>
            </a:lvl4pPr>
            <a:lvl5pPr marL="1548446" indent="0">
              <a:buNone/>
              <a:defRPr sz="1400" b="1"/>
            </a:lvl5pPr>
            <a:lvl6pPr marL="1935570" indent="0">
              <a:buNone/>
              <a:defRPr sz="1400" b="1"/>
            </a:lvl6pPr>
            <a:lvl7pPr marL="2322676" indent="0">
              <a:buNone/>
              <a:defRPr sz="1400" b="1"/>
            </a:lvl7pPr>
            <a:lvl8pPr marL="2709785" indent="0">
              <a:buNone/>
              <a:defRPr sz="1400" b="1"/>
            </a:lvl8pPr>
            <a:lvl9pPr marL="3096902" indent="0">
              <a:buNone/>
              <a:defRPr sz="1400" b="1"/>
            </a:lvl9pPr>
          </a:lstStyle>
          <a:p>
            <a:pPr lvl="0"/>
            <a:r>
              <a:rPr lang="en-US" dirty="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87080" indent="0">
              <a:buNone/>
              <a:defRPr sz="1800" b="1"/>
            </a:lvl2pPr>
            <a:lvl3pPr marL="774214" indent="0">
              <a:buNone/>
              <a:defRPr sz="1600" b="1"/>
            </a:lvl3pPr>
            <a:lvl4pPr marL="1161330" indent="0">
              <a:buNone/>
              <a:defRPr sz="1400" b="1"/>
            </a:lvl4pPr>
            <a:lvl5pPr marL="1548446" indent="0">
              <a:buNone/>
              <a:defRPr sz="1400" b="1"/>
            </a:lvl5pPr>
            <a:lvl6pPr marL="1935570" indent="0">
              <a:buNone/>
              <a:defRPr sz="1400" b="1"/>
            </a:lvl6pPr>
            <a:lvl7pPr marL="2322676" indent="0">
              <a:buNone/>
              <a:defRPr sz="1400" b="1"/>
            </a:lvl7pPr>
            <a:lvl8pPr marL="2709785" indent="0">
              <a:buNone/>
              <a:defRPr sz="1400" b="1"/>
            </a:lvl8pPr>
            <a:lvl9pPr marL="309690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27843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3" y="4800456"/>
            <a:ext cx="5486943" cy="56730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073" y="613376"/>
            <a:ext cx="5486943" cy="4113648"/>
          </a:xfrm>
        </p:spPr>
        <p:txBody>
          <a:bodyPr/>
          <a:lstStyle>
            <a:lvl1pPr marL="0" indent="0">
              <a:buNone/>
              <a:defRPr sz="2800"/>
            </a:lvl1pPr>
            <a:lvl2pPr marL="387080" indent="0">
              <a:buNone/>
              <a:defRPr sz="2500"/>
            </a:lvl2pPr>
            <a:lvl3pPr marL="774214" indent="0">
              <a:buNone/>
              <a:defRPr sz="2100"/>
            </a:lvl3pPr>
            <a:lvl4pPr marL="1161330" indent="0">
              <a:buNone/>
              <a:defRPr sz="1800"/>
            </a:lvl4pPr>
            <a:lvl5pPr marL="1548446" indent="0">
              <a:buNone/>
              <a:defRPr sz="1800"/>
            </a:lvl5pPr>
            <a:lvl6pPr marL="1935570" indent="0">
              <a:buNone/>
              <a:defRPr sz="1800"/>
            </a:lvl6pPr>
            <a:lvl7pPr marL="2322676" indent="0">
              <a:buNone/>
              <a:defRPr sz="1800"/>
            </a:lvl7pPr>
            <a:lvl8pPr marL="2709785" indent="0">
              <a:buNone/>
              <a:defRPr sz="1800"/>
            </a:lvl8pPr>
            <a:lvl9pPr marL="3096902" indent="0">
              <a:buNone/>
              <a:defRPr sz="1800"/>
            </a:lvl9pPr>
          </a:lstStyle>
          <a:p>
            <a:pPr lvl="0"/>
            <a:endParaRPr lang="en-US" noProof="0" dirty="0"/>
          </a:p>
        </p:txBody>
      </p:sp>
      <p:sp>
        <p:nvSpPr>
          <p:cNvPr id="4" name="Text Placeholder 3"/>
          <p:cNvSpPr>
            <a:spLocks noGrp="1"/>
          </p:cNvSpPr>
          <p:nvPr>
            <p:ph type="body" sz="half" idx="2"/>
          </p:nvPr>
        </p:nvSpPr>
        <p:spPr>
          <a:xfrm>
            <a:off x="1792073" y="5367757"/>
            <a:ext cx="5486943" cy="804876"/>
          </a:xfrm>
        </p:spPr>
        <p:txBody>
          <a:bodyPr/>
          <a:lstStyle>
            <a:lvl1pPr marL="0" indent="0">
              <a:buNone/>
              <a:defRPr sz="1200"/>
            </a:lvl1pPr>
            <a:lvl2pPr marL="387080" indent="0">
              <a:buNone/>
              <a:defRPr sz="1100"/>
            </a:lvl2pPr>
            <a:lvl3pPr marL="774214" indent="0">
              <a:buNone/>
              <a:defRPr sz="900"/>
            </a:lvl3pPr>
            <a:lvl4pPr marL="1161330" indent="0">
              <a:buNone/>
              <a:defRPr sz="800"/>
            </a:lvl4pPr>
            <a:lvl5pPr marL="1548446" indent="0">
              <a:buNone/>
              <a:defRPr sz="800"/>
            </a:lvl5pPr>
            <a:lvl6pPr marL="1935570" indent="0">
              <a:buNone/>
              <a:defRPr sz="800"/>
            </a:lvl6pPr>
            <a:lvl7pPr marL="2322676" indent="0">
              <a:buNone/>
              <a:defRPr sz="800"/>
            </a:lvl7pPr>
            <a:lvl8pPr marL="2709785" indent="0">
              <a:buNone/>
              <a:defRPr sz="800"/>
            </a:lvl8pPr>
            <a:lvl9pPr marL="3096902" indent="0">
              <a:buNone/>
              <a:defRPr sz="800"/>
            </a:lvl9pPr>
          </a:lstStyle>
          <a:p>
            <a:pPr lvl="0"/>
            <a:r>
              <a:rPr lang="en-US"/>
              <a:t>Click to edit Master text styles</a:t>
            </a:r>
          </a:p>
        </p:txBody>
      </p:sp>
    </p:spTree>
    <p:extLst>
      <p:ext uri="{BB962C8B-B14F-4D97-AF65-F5344CB8AC3E}">
        <p14:creationId xmlns:p14="http://schemas.microsoft.com/office/powerpoint/2010/main" val="2916442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751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335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365247" y="6650741"/>
            <a:ext cx="178434" cy="68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322" tIns="44176" rIns="88322" bIns="44176">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defTabSz="886283" rtl="1" eaLnBrk="1" fontAlgn="base" hangingPunct="1">
              <a:spcBef>
                <a:spcPct val="0"/>
              </a:spcBef>
              <a:spcAft>
                <a:spcPct val="0"/>
              </a:spcAft>
              <a:defRPr/>
            </a:pPr>
            <a:endParaRPr lang="es-ES" altLang="fr-FR" dirty="0"/>
          </a:p>
        </p:txBody>
      </p:sp>
      <p:sp>
        <p:nvSpPr>
          <p:cNvPr id="3" name="Text Placeholder 2"/>
          <p:cNvSpPr>
            <a:spLocks noGrp="1"/>
          </p:cNvSpPr>
          <p:nvPr>
            <p:ph type="body" sz="quarter" idx="10"/>
          </p:nvPr>
        </p:nvSpPr>
        <p:spPr>
          <a:xfrm>
            <a:off x="488952" y="909458"/>
            <a:ext cx="7645400" cy="360362"/>
          </a:xfrm>
          <a:prstGeom prst="rect">
            <a:avLst/>
          </a:prstGeom>
        </p:spPr>
        <p:txBody>
          <a:bodyPr/>
          <a:lstStyle>
            <a:lvl1pPr marL="0" indent="0">
              <a:buNone/>
              <a:defRPr sz="28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488950" y="1381632"/>
            <a:ext cx="8229600" cy="4976813"/>
          </a:xfrm>
          <a:prstGeom prst="rect">
            <a:avLst/>
          </a:prstGeom>
        </p:spPr>
        <p:txBody>
          <a:bodyPr/>
          <a:lstStyle>
            <a:lvl1pPr marL="275978" indent="-275978">
              <a:buFont typeface="Arial"/>
              <a:buChar char="•"/>
              <a:defRPr sz="16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1019362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663380" y="2968877"/>
            <a:ext cx="4519709" cy="1501593"/>
          </a:xfrm>
          <a:prstGeom prst="rect">
            <a:avLst/>
          </a:prstGeom>
        </p:spPr>
        <p:txBody>
          <a:bodyPr lIns="87659" tIns="43878" rIns="87659" bIns="43878"/>
          <a:lstStyle>
            <a:lvl1pPr algn="l">
              <a:defRPr sz="4400" b="0" i="0" spc="0">
                <a:solidFill>
                  <a:srgbClr val="FFFFFF"/>
                </a:solidFi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sz="quarter" idx="10"/>
          </p:nvPr>
        </p:nvSpPr>
        <p:spPr>
          <a:xfrm>
            <a:off x="663142" y="1648340"/>
            <a:ext cx="4133571" cy="634309"/>
          </a:xfrm>
          <a:prstGeom prst="rect">
            <a:avLst/>
          </a:prstGeom>
        </p:spPr>
        <p:txBody>
          <a:bodyPr lIns="87659" tIns="43878" rIns="87659" bIns="43878"/>
          <a:lstStyle>
            <a:lvl1pPr marL="0" indent="0">
              <a:buNone/>
              <a:defRPr sz="2000" b="1" i="0">
                <a:solidFill>
                  <a:schemeClr val="bg1"/>
                </a:solidFill>
                <a:latin typeface="Arial Narrow"/>
                <a:cs typeface="Arial Narrow"/>
              </a:defRPr>
            </a:lvl1pPr>
          </a:lstStyle>
          <a:p>
            <a:pPr lvl="0"/>
            <a:endParaRPr lang="en-US" dirty="0"/>
          </a:p>
        </p:txBody>
      </p:sp>
      <p:sp>
        <p:nvSpPr>
          <p:cNvPr id="13" name="Text Placeholder 12"/>
          <p:cNvSpPr>
            <a:spLocks noGrp="1"/>
          </p:cNvSpPr>
          <p:nvPr>
            <p:ph type="body" sz="quarter" idx="11"/>
          </p:nvPr>
        </p:nvSpPr>
        <p:spPr>
          <a:xfrm>
            <a:off x="663367" y="5861010"/>
            <a:ext cx="4365255" cy="643059"/>
          </a:xfrm>
          <a:prstGeom prst="rect">
            <a:avLst/>
          </a:prstGeom>
        </p:spPr>
        <p:txBody>
          <a:bodyPr lIns="87659" tIns="43878" rIns="87659" bIns="43878"/>
          <a:lstStyle>
            <a:lvl1pPr marL="0" indent="0">
              <a:buNone/>
              <a:defRPr sz="1500" b="0" i="0">
                <a:solidFill>
                  <a:schemeClr val="bg1"/>
                </a:solidFill>
                <a:latin typeface="Arial Narrow"/>
                <a:cs typeface="Arial Narrow"/>
              </a:defRPr>
            </a:lvl1pPr>
          </a:lstStyle>
          <a:p>
            <a:pPr lvl="0"/>
            <a:r>
              <a:rPr lang="en-US"/>
              <a:t>Click to edit Master text styles</a:t>
            </a:r>
          </a:p>
        </p:txBody>
      </p:sp>
    </p:spTree>
    <p:extLst>
      <p:ext uri="{BB962C8B-B14F-4D97-AF65-F5344CB8AC3E}">
        <p14:creationId xmlns:p14="http://schemas.microsoft.com/office/powerpoint/2010/main" val="392093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7" indent="0">
              <a:buNone/>
              <a:defRPr sz="1600">
                <a:solidFill>
                  <a:schemeClr val="tx1">
                    <a:tint val="75000"/>
                  </a:schemeClr>
                </a:solidFill>
              </a:defRPr>
            </a:lvl3pPr>
            <a:lvl4pPr marL="1371116" indent="0">
              <a:buNone/>
              <a:defRPr sz="1400">
                <a:solidFill>
                  <a:schemeClr val="tx1">
                    <a:tint val="75000"/>
                  </a:schemeClr>
                </a:solidFill>
              </a:defRPr>
            </a:lvl4pPr>
            <a:lvl5pPr marL="1828155" indent="0">
              <a:buNone/>
              <a:defRPr sz="1400">
                <a:solidFill>
                  <a:schemeClr val="tx1">
                    <a:tint val="75000"/>
                  </a:schemeClr>
                </a:solidFill>
              </a:defRPr>
            </a:lvl5pPr>
            <a:lvl6pPr marL="2285192" indent="0">
              <a:buNone/>
              <a:defRPr sz="1400">
                <a:solidFill>
                  <a:schemeClr val="tx1">
                    <a:tint val="75000"/>
                  </a:schemeClr>
                </a:solidFill>
              </a:defRPr>
            </a:lvl6pPr>
            <a:lvl7pPr marL="2742232" indent="0">
              <a:buNone/>
              <a:defRPr sz="1400">
                <a:solidFill>
                  <a:schemeClr val="tx1">
                    <a:tint val="75000"/>
                  </a:schemeClr>
                </a:solidFill>
              </a:defRPr>
            </a:lvl7pPr>
            <a:lvl8pPr marL="3199271" indent="0">
              <a:buNone/>
              <a:defRPr sz="1400">
                <a:solidFill>
                  <a:schemeClr val="tx1">
                    <a:tint val="75000"/>
                  </a:schemeClr>
                </a:solidFill>
              </a:defRPr>
            </a:lvl8pPr>
            <a:lvl9pPr marL="365630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CDEAA-24E6-44AE-B902-B0386A5847C5}" type="datetimeFigureOut">
              <a:rPr lang="en-GB" smtClean="0"/>
              <a:t>7/24/18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1308310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89541" tIns="44768" rIns="89541" bIns="44768"/>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lIns="89541" tIns="44768" rIns="89541" bIns="4476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469"/>
            <a:ext cx="2133600" cy="365125"/>
          </a:xfrm>
          <a:prstGeom prst="rect">
            <a:avLst/>
          </a:prstGeom>
        </p:spPr>
        <p:txBody>
          <a:bodyPr lIns="89541" tIns="44768" rIns="89541" bIns="44768"/>
          <a:lstStyle/>
          <a:p>
            <a:pPr defTabSz="447706" fontAlgn="base">
              <a:spcBef>
                <a:spcPct val="0"/>
              </a:spcBef>
              <a:spcAft>
                <a:spcPct val="0"/>
              </a:spcAft>
            </a:pPr>
            <a:fld id="{B123EF52-332B-4E87-B64A-2FBEC70E66C9}" type="datetimeFigureOut">
              <a:rPr lang="en-US" sz="1600">
                <a:solidFill>
                  <a:prstClr val="black"/>
                </a:solidFill>
                <a:cs typeface="Arial" pitchFamily="34" charset="0"/>
              </a:rPr>
              <a:pPr defTabSz="447706" fontAlgn="base">
                <a:spcBef>
                  <a:spcPct val="0"/>
                </a:spcBef>
                <a:spcAft>
                  <a:spcPct val="0"/>
                </a:spcAft>
              </a:pPr>
              <a:t>7/24/18</a:t>
            </a:fld>
            <a:endParaRPr lang="en-US" sz="1600" dirty="0">
              <a:solidFill>
                <a:prstClr val="black"/>
              </a:solidFill>
              <a:cs typeface="Arial" pitchFamily="34" charset="0"/>
            </a:endParaRPr>
          </a:p>
        </p:txBody>
      </p:sp>
      <p:sp>
        <p:nvSpPr>
          <p:cNvPr id="5" name="Footer Placeholder 4"/>
          <p:cNvSpPr>
            <a:spLocks noGrp="1"/>
          </p:cNvSpPr>
          <p:nvPr>
            <p:ph type="ftr" sz="quarter" idx="11"/>
          </p:nvPr>
        </p:nvSpPr>
        <p:spPr>
          <a:xfrm>
            <a:off x="3124203" y="6356469"/>
            <a:ext cx="2895600" cy="365125"/>
          </a:xfrm>
          <a:prstGeom prst="rect">
            <a:avLst/>
          </a:prstGeom>
        </p:spPr>
        <p:txBody>
          <a:bodyPr lIns="89541" tIns="44768" rIns="89541" bIns="44768"/>
          <a:lstStyle/>
          <a:p>
            <a:pPr defTabSz="447706" fontAlgn="base">
              <a:spcBef>
                <a:spcPct val="0"/>
              </a:spcBef>
              <a:spcAft>
                <a:spcPct val="0"/>
              </a:spcAft>
            </a:pPr>
            <a:endParaRPr lang="en-US" sz="1600" dirty="0">
              <a:solidFill>
                <a:prstClr val="black"/>
              </a:solidFill>
              <a:cs typeface="Arial" pitchFamily="34" charset="0"/>
            </a:endParaRPr>
          </a:p>
        </p:txBody>
      </p:sp>
      <p:sp>
        <p:nvSpPr>
          <p:cNvPr id="6" name="Slide Number Placeholder 5"/>
          <p:cNvSpPr>
            <a:spLocks noGrp="1"/>
          </p:cNvSpPr>
          <p:nvPr>
            <p:ph type="sldNum" sz="quarter" idx="12"/>
          </p:nvPr>
        </p:nvSpPr>
        <p:spPr>
          <a:xfrm>
            <a:off x="6553200" y="6356469"/>
            <a:ext cx="2133600" cy="365125"/>
          </a:xfrm>
          <a:prstGeom prst="rect">
            <a:avLst/>
          </a:prstGeom>
        </p:spPr>
        <p:txBody>
          <a:bodyPr lIns="89541" tIns="44768" rIns="89541" bIns="44768"/>
          <a:lstStyle/>
          <a:p>
            <a:pPr defTabSz="447706" fontAlgn="base">
              <a:spcBef>
                <a:spcPct val="0"/>
              </a:spcBef>
              <a:spcAft>
                <a:spcPct val="0"/>
              </a:spcAft>
            </a:pPr>
            <a:fld id="{E6FCF99C-B015-4417-8AA8-CDE3DCE80BCB}" type="slidenum">
              <a:rPr lang="en-US" sz="1600">
                <a:solidFill>
                  <a:prstClr val="black"/>
                </a:solidFill>
                <a:cs typeface="Arial" pitchFamily="34" charset="0"/>
              </a:rPr>
              <a:pPr defTabSz="447706" fontAlgn="base">
                <a:spcBef>
                  <a:spcPct val="0"/>
                </a:spcBef>
                <a:spcAft>
                  <a:spcPct val="0"/>
                </a:spcAft>
              </a:pPr>
              <a:t>‹#›</a:t>
            </a:fld>
            <a:endParaRPr lang="en-US" sz="1600" dirty="0">
              <a:solidFill>
                <a:prstClr val="black"/>
              </a:solidFill>
              <a:cs typeface="Arial" pitchFamily="34" charset="0"/>
            </a:endParaRPr>
          </a:p>
        </p:txBody>
      </p:sp>
    </p:spTree>
    <p:extLst>
      <p:ext uri="{BB962C8B-B14F-4D97-AF65-F5344CB8AC3E}">
        <p14:creationId xmlns:p14="http://schemas.microsoft.com/office/powerpoint/2010/main" val="261769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89541" tIns="44768" rIns="89541" bIns="44768"/>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lIns="89541" tIns="44768" rIns="89541" bIns="4476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a:prstGeom prst="rect">
            <a:avLst/>
          </a:prstGeom>
        </p:spPr>
        <p:txBody>
          <a:bodyPr lIns="89541" tIns="44768" rIns="89541" bIns="4476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1" y="6245225"/>
            <a:ext cx="2133600" cy="476250"/>
          </a:xfrm>
          <a:prstGeom prst="rect">
            <a:avLst/>
          </a:prstGeom>
        </p:spPr>
        <p:txBody>
          <a:bodyPr lIns="89541" tIns="44768" rIns="89541" bIns="44768"/>
          <a:lstStyle>
            <a:lvl1pPr>
              <a:spcBef>
                <a:spcPct val="50000"/>
              </a:spcBef>
              <a:defRPr b="1">
                <a:latin typeface="Arial" charset="0"/>
              </a:defRPr>
            </a:lvl1pPr>
          </a:lstStyle>
          <a:p>
            <a:pPr defTabSz="447706" fontAlgn="base">
              <a:spcAft>
                <a:spcPct val="0"/>
              </a:spcAft>
            </a:pPr>
            <a:endParaRPr lang="en-US" sz="1600" dirty="0">
              <a:solidFill>
                <a:prstClr val="black"/>
              </a:solidFill>
              <a:cs typeface="Arial" pitchFamily="34" charset="0"/>
            </a:endParaRPr>
          </a:p>
        </p:txBody>
      </p:sp>
      <p:sp>
        <p:nvSpPr>
          <p:cNvPr id="6" name="Footer Placeholder 5"/>
          <p:cNvSpPr>
            <a:spLocks noGrp="1"/>
          </p:cNvSpPr>
          <p:nvPr>
            <p:ph type="ftr" sz="quarter" idx="11"/>
          </p:nvPr>
        </p:nvSpPr>
        <p:spPr>
          <a:xfrm>
            <a:off x="3124203" y="6245225"/>
            <a:ext cx="2895600" cy="476250"/>
          </a:xfrm>
          <a:prstGeom prst="rect">
            <a:avLst/>
          </a:prstGeom>
        </p:spPr>
        <p:txBody>
          <a:bodyPr lIns="89541" tIns="44768" rIns="89541" bIns="44768"/>
          <a:lstStyle>
            <a:lvl1pPr>
              <a:spcBef>
                <a:spcPct val="50000"/>
              </a:spcBef>
              <a:defRPr b="1">
                <a:latin typeface="Arial" charset="0"/>
              </a:defRPr>
            </a:lvl1pPr>
          </a:lstStyle>
          <a:p>
            <a:pPr defTabSz="447706" fontAlgn="base">
              <a:spcAft>
                <a:spcPct val="0"/>
              </a:spcAft>
            </a:pPr>
            <a:endParaRPr lang="en-US" sz="1600" dirty="0">
              <a:solidFill>
                <a:prstClr val="black"/>
              </a:solidFill>
              <a:cs typeface="Arial" pitchFamily="34"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lIns="89541" tIns="44768" rIns="89541" bIns="44768"/>
          <a:lstStyle>
            <a:lvl1pPr>
              <a:spcBef>
                <a:spcPct val="50000"/>
              </a:spcBef>
              <a:defRPr b="1">
                <a:latin typeface="Arial" charset="0"/>
              </a:defRPr>
            </a:lvl1pPr>
          </a:lstStyle>
          <a:p>
            <a:pPr defTabSz="898404" fontAlgn="base">
              <a:spcAft>
                <a:spcPct val="0"/>
              </a:spcAft>
            </a:pPr>
            <a:fld id="{A844E4FF-D8F7-4F7D-A549-50521D1CF8F3}" type="slidenum">
              <a:rPr lang="en-US" sz="1600" smtClean="0">
                <a:solidFill>
                  <a:prstClr val="black">
                    <a:tint val="75000"/>
                  </a:prstClr>
                </a:solidFill>
                <a:cs typeface="Arial" pitchFamily="34" charset="0"/>
              </a:rPr>
              <a:pPr defTabSz="898404" fontAlgn="base">
                <a:spcAft>
                  <a:spcPct val="0"/>
                </a:spcAft>
              </a:pPr>
              <a:t>‹#›</a:t>
            </a:fld>
            <a:endParaRPr lang="en-US" sz="1600" dirty="0">
              <a:solidFill>
                <a:prstClr val="black">
                  <a:tint val="75000"/>
                </a:prstClr>
              </a:solidFill>
              <a:cs typeface="Arial" pitchFamily="34" charset="0"/>
            </a:endParaRPr>
          </a:p>
        </p:txBody>
      </p:sp>
    </p:spTree>
    <p:extLst>
      <p:ext uri="{BB962C8B-B14F-4D97-AF65-F5344CB8AC3E}">
        <p14:creationId xmlns:p14="http://schemas.microsoft.com/office/powerpoint/2010/main" val="588693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7458"/>
            <a:ext cx="8229600" cy="701492"/>
          </a:xfrm>
          <a:prstGeom prst="rect">
            <a:avLst/>
          </a:prstGeom>
        </p:spPr>
        <p:txBody>
          <a:bodyPr lIns="89541" tIns="44768" rIns="89541" bIns="44768"/>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lIns="89541" tIns="44768" rIns="89541" bIns="44768" anchor="b"/>
          <a:lstStyle>
            <a:lvl1pPr marL="0" indent="0">
              <a:buNone/>
              <a:defRPr sz="2400" b="1"/>
            </a:lvl1pPr>
            <a:lvl2pPr marL="447706" indent="0">
              <a:buNone/>
              <a:defRPr sz="2000" b="1"/>
            </a:lvl2pPr>
            <a:lvl3pPr marL="895397" indent="0">
              <a:buNone/>
              <a:defRPr sz="1800" b="1"/>
            </a:lvl3pPr>
            <a:lvl4pPr marL="1343091" indent="0">
              <a:buNone/>
              <a:defRPr sz="1600" b="1"/>
            </a:lvl4pPr>
            <a:lvl5pPr marL="1790799" indent="0">
              <a:buNone/>
              <a:defRPr sz="1600" b="1"/>
            </a:lvl5pPr>
            <a:lvl6pPr marL="2238496" indent="0">
              <a:buNone/>
              <a:defRPr sz="1600" b="1"/>
            </a:lvl6pPr>
            <a:lvl7pPr marL="2686192" indent="0">
              <a:buNone/>
              <a:defRPr sz="1600" b="1"/>
            </a:lvl7pPr>
            <a:lvl8pPr marL="3133897" indent="0">
              <a:buNone/>
              <a:defRPr sz="1600" b="1"/>
            </a:lvl8pPr>
            <a:lvl9pPr marL="3581594"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lIns="89541" tIns="44768" rIns="89541" bIns="4476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144" y="1535113"/>
            <a:ext cx="4041775" cy="639762"/>
          </a:xfrm>
          <a:prstGeom prst="rect">
            <a:avLst/>
          </a:prstGeom>
        </p:spPr>
        <p:txBody>
          <a:bodyPr lIns="89541" tIns="44768" rIns="89541" bIns="44768" anchor="b"/>
          <a:lstStyle>
            <a:lvl1pPr marL="0" indent="0">
              <a:buNone/>
              <a:defRPr sz="2400" b="1"/>
            </a:lvl1pPr>
            <a:lvl2pPr marL="447706" indent="0">
              <a:buNone/>
              <a:defRPr sz="2000" b="1"/>
            </a:lvl2pPr>
            <a:lvl3pPr marL="895397" indent="0">
              <a:buNone/>
              <a:defRPr sz="1800" b="1"/>
            </a:lvl3pPr>
            <a:lvl4pPr marL="1343091" indent="0">
              <a:buNone/>
              <a:defRPr sz="1600" b="1"/>
            </a:lvl4pPr>
            <a:lvl5pPr marL="1790799" indent="0">
              <a:buNone/>
              <a:defRPr sz="1600" b="1"/>
            </a:lvl5pPr>
            <a:lvl6pPr marL="2238496" indent="0">
              <a:buNone/>
              <a:defRPr sz="1600" b="1"/>
            </a:lvl6pPr>
            <a:lvl7pPr marL="2686192" indent="0">
              <a:buNone/>
              <a:defRPr sz="1600" b="1"/>
            </a:lvl7pPr>
            <a:lvl8pPr marL="3133897" indent="0">
              <a:buNone/>
              <a:defRPr sz="1600" b="1"/>
            </a:lvl8pPr>
            <a:lvl9pPr marL="3581594"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144" y="2174875"/>
            <a:ext cx="4041775" cy="3951288"/>
          </a:xfrm>
          <a:prstGeom prst="rect">
            <a:avLst/>
          </a:prstGeom>
        </p:spPr>
        <p:txBody>
          <a:bodyPr lIns="89541" tIns="44768" rIns="89541" bIns="4476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1" y="6356469"/>
            <a:ext cx="2133600" cy="365125"/>
          </a:xfrm>
          <a:prstGeom prst="rect">
            <a:avLst/>
          </a:prstGeom>
        </p:spPr>
        <p:txBody>
          <a:bodyPr lIns="89541" tIns="44768" rIns="89541" bIns="44768"/>
          <a:lstStyle/>
          <a:p>
            <a:pPr defTabSz="447706" fontAlgn="base">
              <a:spcBef>
                <a:spcPct val="0"/>
              </a:spcBef>
              <a:spcAft>
                <a:spcPct val="0"/>
              </a:spcAft>
            </a:pPr>
            <a:fld id="{C69A3ADA-CD54-FE43-B54D-2E8FED127587}" type="datetimeFigureOut">
              <a:rPr lang="it-IT" sz="1600">
                <a:solidFill>
                  <a:prstClr val="black"/>
                </a:solidFill>
                <a:cs typeface="Arial" pitchFamily="34" charset="0"/>
              </a:rPr>
              <a:pPr defTabSz="447706" fontAlgn="base">
                <a:spcBef>
                  <a:spcPct val="0"/>
                </a:spcBef>
                <a:spcAft>
                  <a:spcPct val="0"/>
                </a:spcAft>
              </a:pPr>
              <a:t>7/24/18</a:t>
            </a:fld>
            <a:endParaRPr lang="it-IT" sz="1600" dirty="0">
              <a:solidFill>
                <a:prstClr val="black"/>
              </a:solidFill>
              <a:cs typeface="Arial" pitchFamily="34" charset="0"/>
            </a:endParaRPr>
          </a:p>
        </p:txBody>
      </p:sp>
      <p:sp>
        <p:nvSpPr>
          <p:cNvPr id="8" name="Segnaposto piè di pagina 7"/>
          <p:cNvSpPr>
            <a:spLocks noGrp="1"/>
          </p:cNvSpPr>
          <p:nvPr>
            <p:ph type="ftr" sz="quarter" idx="11"/>
          </p:nvPr>
        </p:nvSpPr>
        <p:spPr>
          <a:xfrm>
            <a:off x="548641" y="6356469"/>
            <a:ext cx="8298180" cy="365125"/>
          </a:xfrm>
          <a:prstGeom prst="rect">
            <a:avLst/>
          </a:prstGeom>
        </p:spPr>
        <p:txBody>
          <a:bodyPr lIns="89541" tIns="44768" rIns="89541" bIns="44768"/>
          <a:lstStyle/>
          <a:p>
            <a:pPr defTabSz="447706" fontAlgn="base">
              <a:spcBef>
                <a:spcPct val="0"/>
              </a:spcBef>
              <a:spcAft>
                <a:spcPct val="0"/>
              </a:spcAft>
            </a:pPr>
            <a:endParaRPr lang="it-IT" sz="1600" dirty="0">
              <a:solidFill>
                <a:prstClr val="black"/>
              </a:solidFill>
              <a:cs typeface="Arial" pitchFamily="34" charset="0"/>
            </a:endParaRPr>
          </a:p>
        </p:txBody>
      </p:sp>
      <p:sp>
        <p:nvSpPr>
          <p:cNvPr id="9" name="Segnaposto numero diapositiva 8"/>
          <p:cNvSpPr>
            <a:spLocks noGrp="1"/>
          </p:cNvSpPr>
          <p:nvPr>
            <p:ph type="sldNum" sz="quarter" idx="12"/>
          </p:nvPr>
        </p:nvSpPr>
        <p:spPr>
          <a:xfrm>
            <a:off x="6553200" y="6356469"/>
            <a:ext cx="2133600" cy="365125"/>
          </a:xfrm>
          <a:prstGeom prst="rect">
            <a:avLst/>
          </a:prstGeom>
        </p:spPr>
        <p:txBody>
          <a:bodyPr lIns="89541" tIns="44768" rIns="89541" bIns="44768"/>
          <a:lstStyle/>
          <a:p>
            <a:pPr defTabSz="447706" fontAlgn="base">
              <a:spcBef>
                <a:spcPct val="0"/>
              </a:spcBef>
              <a:spcAft>
                <a:spcPct val="0"/>
              </a:spcAft>
            </a:pPr>
            <a:fld id="{87424ED5-49F9-1F4C-ADC0-B5F4CB2DD7BF}" type="slidenum">
              <a:rPr lang="it-IT" sz="1600">
                <a:solidFill>
                  <a:prstClr val="black"/>
                </a:solidFill>
                <a:cs typeface="Arial" pitchFamily="34" charset="0"/>
              </a:rPr>
              <a:pPr defTabSz="447706" fontAlgn="base">
                <a:spcBef>
                  <a:spcPct val="0"/>
                </a:spcBef>
                <a:spcAft>
                  <a:spcPct val="0"/>
                </a:spcAft>
              </a:pPr>
              <a:t>‹#›</a:t>
            </a:fld>
            <a:endParaRPr lang="it-IT" sz="1600" dirty="0">
              <a:solidFill>
                <a:prstClr val="black"/>
              </a:solidFill>
              <a:cs typeface="Arial" pitchFamily="34" charset="0"/>
            </a:endParaRPr>
          </a:p>
        </p:txBody>
      </p:sp>
    </p:spTree>
    <p:extLst>
      <p:ext uri="{BB962C8B-B14F-4D97-AF65-F5344CB8AC3E}">
        <p14:creationId xmlns:p14="http://schemas.microsoft.com/office/powerpoint/2010/main" val="210542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544"/>
            <a:ext cx="7772400" cy="1470025"/>
          </a:xfrm>
          <a:prstGeom prst="rect">
            <a:avLst/>
          </a:prstGeom>
        </p:spPr>
        <p:txBody>
          <a:bodyPr lIns="89541" tIns="44768" rIns="89541" bIns="44768"/>
          <a:lstStyle/>
          <a:p>
            <a:r>
              <a:rPr lang="it-IT"/>
              <a:t>Fare clic per modificare stile</a:t>
            </a:r>
          </a:p>
        </p:txBody>
      </p:sp>
      <p:sp>
        <p:nvSpPr>
          <p:cNvPr id="3" name="Sottotitolo 2"/>
          <p:cNvSpPr>
            <a:spLocks noGrp="1"/>
          </p:cNvSpPr>
          <p:nvPr>
            <p:ph type="subTitle" idx="1"/>
          </p:nvPr>
        </p:nvSpPr>
        <p:spPr>
          <a:xfrm>
            <a:off x="1371600" y="3886204"/>
            <a:ext cx="6400800" cy="1752600"/>
          </a:xfrm>
          <a:prstGeom prst="rect">
            <a:avLst/>
          </a:prstGeom>
        </p:spPr>
        <p:txBody>
          <a:bodyPr lIns="89541" tIns="44768" rIns="89541" bIns="44768"/>
          <a:lstStyle>
            <a:lvl1pPr marL="0" indent="0" algn="ctr">
              <a:buNone/>
              <a:defRPr>
                <a:solidFill>
                  <a:schemeClr val="tx1">
                    <a:tint val="75000"/>
                  </a:schemeClr>
                </a:solidFill>
              </a:defRPr>
            </a:lvl1pPr>
            <a:lvl2pPr marL="447706" indent="0" algn="ctr">
              <a:buNone/>
              <a:defRPr>
                <a:solidFill>
                  <a:schemeClr val="tx1">
                    <a:tint val="75000"/>
                  </a:schemeClr>
                </a:solidFill>
              </a:defRPr>
            </a:lvl2pPr>
            <a:lvl3pPr marL="895397" indent="0" algn="ctr">
              <a:buNone/>
              <a:defRPr>
                <a:solidFill>
                  <a:schemeClr val="tx1">
                    <a:tint val="75000"/>
                  </a:schemeClr>
                </a:solidFill>
              </a:defRPr>
            </a:lvl3pPr>
            <a:lvl4pPr marL="1343091" indent="0" algn="ctr">
              <a:buNone/>
              <a:defRPr>
                <a:solidFill>
                  <a:schemeClr val="tx1">
                    <a:tint val="75000"/>
                  </a:schemeClr>
                </a:solidFill>
              </a:defRPr>
            </a:lvl4pPr>
            <a:lvl5pPr marL="1790799" indent="0" algn="ctr">
              <a:buNone/>
              <a:defRPr>
                <a:solidFill>
                  <a:schemeClr val="tx1">
                    <a:tint val="75000"/>
                  </a:schemeClr>
                </a:solidFill>
              </a:defRPr>
            </a:lvl5pPr>
            <a:lvl6pPr marL="2238496" indent="0" algn="ctr">
              <a:buNone/>
              <a:defRPr>
                <a:solidFill>
                  <a:schemeClr val="tx1">
                    <a:tint val="75000"/>
                  </a:schemeClr>
                </a:solidFill>
              </a:defRPr>
            </a:lvl6pPr>
            <a:lvl7pPr marL="2686192" indent="0" algn="ctr">
              <a:buNone/>
              <a:defRPr>
                <a:solidFill>
                  <a:schemeClr val="tx1">
                    <a:tint val="75000"/>
                  </a:schemeClr>
                </a:solidFill>
              </a:defRPr>
            </a:lvl7pPr>
            <a:lvl8pPr marL="3133897" indent="0" algn="ctr">
              <a:buNone/>
              <a:defRPr>
                <a:solidFill>
                  <a:schemeClr val="tx1">
                    <a:tint val="75000"/>
                  </a:schemeClr>
                </a:solidFill>
              </a:defRPr>
            </a:lvl8pPr>
            <a:lvl9pPr marL="3581594"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1" y="6356469"/>
            <a:ext cx="2133600" cy="365125"/>
          </a:xfrm>
          <a:prstGeom prst="rect">
            <a:avLst/>
          </a:prstGeom>
        </p:spPr>
        <p:txBody>
          <a:bodyPr lIns="89541" tIns="44768" rIns="89541" bIns="44768"/>
          <a:lstStyle/>
          <a:p>
            <a:pPr defTabSz="447706" fontAlgn="base">
              <a:spcBef>
                <a:spcPct val="0"/>
              </a:spcBef>
              <a:spcAft>
                <a:spcPct val="0"/>
              </a:spcAft>
            </a:pPr>
            <a:fld id="{C69A3ADA-CD54-FE43-B54D-2E8FED127587}" type="datetimeFigureOut">
              <a:rPr lang="it-IT" sz="1600">
                <a:solidFill>
                  <a:prstClr val="black"/>
                </a:solidFill>
                <a:cs typeface="Arial" pitchFamily="34" charset="0"/>
              </a:rPr>
              <a:pPr defTabSz="447706" fontAlgn="base">
                <a:spcBef>
                  <a:spcPct val="0"/>
                </a:spcBef>
                <a:spcAft>
                  <a:spcPct val="0"/>
                </a:spcAft>
              </a:pPr>
              <a:t>7/24/18</a:t>
            </a:fld>
            <a:endParaRPr lang="it-IT" sz="1600" dirty="0">
              <a:solidFill>
                <a:prstClr val="black"/>
              </a:solidFill>
              <a:cs typeface="Arial" pitchFamily="34" charset="0"/>
            </a:endParaRPr>
          </a:p>
        </p:txBody>
      </p:sp>
      <p:sp>
        <p:nvSpPr>
          <p:cNvPr id="5" name="Rectangle 4"/>
          <p:cNvSpPr/>
          <p:nvPr userDrawn="1"/>
        </p:nvSpPr>
        <p:spPr>
          <a:xfrm>
            <a:off x="7421880" y="6210302"/>
            <a:ext cx="1584960"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541" tIns="44768" rIns="89541" bIns="44768" rtlCol="0" anchor="ctr"/>
          <a:lstStyle/>
          <a:p>
            <a:pPr algn="ctr" defTabSz="447706" fontAlgn="base">
              <a:spcBef>
                <a:spcPct val="0"/>
              </a:spcBef>
              <a:spcAft>
                <a:spcPct val="0"/>
              </a:spcAft>
            </a:pPr>
            <a:endParaRPr lang="en-GB" sz="1600" dirty="0">
              <a:solidFill>
                <a:prstClr val="white"/>
              </a:solidFill>
            </a:endParaRPr>
          </a:p>
        </p:txBody>
      </p:sp>
    </p:spTree>
    <p:extLst>
      <p:ext uri="{BB962C8B-B14F-4D97-AF65-F5344CB8AC3E}">
        <p14:creationId xmlns:p14="http://schemas.microsoft.com/office/powerpoint/2010/main" val="3307923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17458"/>
            <a:ext cx="8229600" cy="701492"/>
          </a:xfrm>
          <a:prstGeom prst="rect">
            <a:avLst/>
          </a:prstGeom>
        </p:spPr>
        <p:txBody>
          <a:bodyPr lIns="89541" tIns="44768" rIns="89541" bIns="44768"/>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lIns="89541" tIns="44768" rIns="89541" bIns="4476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lIns="89541" tIns="44768" rIns="89541" bIns="4476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1" y="6356469"/>
            <a:ext cx="2133600" cy="365125"/>
          </a:xfrm>
          <a:prstGeom prst="rect">
            <a:avLst/>
          </a:prstGeom>
        </p:spPr>
        <p:txBody>
          <a:bodyPr lIns="89541" tIns="44768" rIns="89541" bIns="44768"/>
          <a:lstStyle/>
          <a:p>
            <a:pPr defTabSz="447706" fontAlgn="base">
              <a:spcBef>
                <a:spcPct val="0"/>
              </a:spcBef>
              <a:spcAft>
                <a:spcPct val="0"/>
              </a:spcAft>
            </a:pPr>
            <a:fld id="{C69A3ADA-CD54-FE43-B54D-2E8FED127587}" type="datetimeFigureOut">
              <a:rPr lang="it-IT" sz="1600">
                <a:solidFill>
                  <a:prstClr val="black"/>
                </a:solidFill>
                <a:cs typeface="Arial" pitchFamily="34" charset="0"/>
              </a:rPr>
              <a:pPr defTabSz="447706" fontAlgn="base">
                <a:spcBef>
                  <a:spcPct val="0"/>
                </a:spcBef>
                <a:spcAft>
                  <a:spcPct val="0"/>
                </a:spcAft>
              </a:pPr>
              <a:t>7/24/18</a:t>
            </a:fld>
            <a:endParaRPr lang="it-IT" sz="1600" dirty="0">
              <a:solidFill>
                <a:prstClr val="black"/>
              </a:solidFill>
              <a:cs typeface="Arial" pitchFamily="34" charset="0"/>
            </a:endParaRPr>
          </a:p>
        </p:txBody>
      </p:sp>
      <p:sp>
        <p:nvSpPr>
          <p:cNvPr id="6" name="Segnaposto piè di pagina 5"/>
          <p:cNvSpPr>
            <a:spLocks noGrp="1"/>
          </p:cNvSpPr>
          <p:nvPr>
            <p:ph type="ftr" sz="quarter" idx="11"/>
          </p:nvPr>
        </p:nvSpPr>
        <p:spPr>
          <a:xfrm>
            <a:off x="548641" y="6356469"/>
            <a:ext cx="8298180" cy="365125"/>
          </a:xfrm>
          <a:prstGeom prst="rect">
            <a:avLst/>
          </a:prstGeom>
        </p:spPr>
        <p:txBody>
          <a:bodyPr lIns="89541" tIns="44768" rIns="89541" bIns="44768"/>
          <a:lstStyle/>
          <a:p>
            <a:pPr defTabSz="447706" fontAlgn="base">
              <a:spcBef>
                <a:spcPct val="0"/>
              </a:spcBef>
              <a:spcAft>
                <a:spcPct val="0"/>
              </a:spcAft>
            </a:pPr>
            <a:endParaRPr lang="it-IT" sz="1600" dirty="0">
              <a:solidFill>
                <a:prstClr val="black"/>
              </a:solidFill>
              <a:cs typeface="Arial" pitchFamily="34" charset="0"/>
            </a:endParaRPr>
          </a:p>
        </p:txBody>
      </p:sp>
      <p:sp>
        <p:nvSpPr>
          <p:cNvPr id="7" name="Segnaposto numero diapositiva 6"/>
          <p:cNvSpPr>
            <a:spLocks noGrp="1"/>
          </p:cNvSpPr>
          <p:nvPr>
            <p:ph type="sldNum" sz="quarter" idx="12"/>
          </p:nvPr>
        </p:nvSpPr>
        <p:spPr>
          <a:xfrm>
            <a:off x="6553200" y="6356469"/>
            <a:ext cx="2133600" cy="365125"/>
          </a:xfrm>
          <a:prstGeom prst="rect">
            <a:avLst/>
          </a:prstGeom>
        </p:spPr>
        <p:txBody>
          <a:bodyPr lIns="89541" tIns="44768" rIns="89541" bIns="44768"/>
          <a:lstStyle/>
          <a:p>
            <a:pPr defTabSz="447706" fontAlgn="base">
              <a:spcBef>
                <a:spcPct val="0"/>
              </a:spcBef>
              <a:spcAft>
                <a:spcPct val="0"/>
              </a:spcAft>
            </a:pPr>
            <a:fld id="{87424ED5-49F9-1F4C-ADC0-B5F4CB2DD7BF}" type="slidenum">
              <a:rPr lang="it-IT" sz="1600">
                <a:solidFill>
                  <a:prstClr val="black"/>
                </a:solidFill>
                <a:cs typeface="Arial" pitchFamily="34" charset="0"/>
              </a:rPr>
              <a:pPr defTabSz="447706" fontAlgn="base">
                <a:spcBef>
                  <a:spcPct val="0"/>
                </a:spcBef>
                <a:spcAft>
                  <a:spcPct val="0"/>
                </a:spcAft>
              </a:pPr>
              <a:t>‹#›</a:t>
            </a:fld>
            <a:endParaRPr lang="it-IT" sz="1600" dirty="0">
              <a:solidFill>
                <a:prstClr val="black"/>
              </a:solidFill>
              <a:cs typeface="Arial" pitchFamily="34" charset="0"/>
            </a:endParaRPr>
          </a:p>
        </p:txBody>
      </p:sp>
    </p:spTree>
    <p:extLst>
      <p:ext uri="{BB962C8B-B14F-4D97-AF65-F5344CB8AC3E}">
        <p14:creationId xmlns:p14="http://schemas.microsoft.com/office/powerpoint/2010/main" val="4109524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21" y="275017"/>
            <a:ext cx="8229057" cy="114324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472" y="6357007"/>
            <a:ext cx="2133962" cy="364281"/>
          </a:xfrm>
          <a:prstGeom prst="rect">
            <a:avLst/>
          </a:prstGeom>
        </p:spPr>
        <p:txBody>
          <a:bodyPr/>
          <a:lstStyle>
            <a:lvl1pPr defTabSz="772478" rtl="1">
              <a:defRPr b="1">
                <a:latin typeface="Arial" pitchFamily="34" charset="0"/>
              </a:defRPr>
            </a:lvl1pPr>
          </a:lstStyle>
          <a:p>
            <a:fld id="{2EB7E7A5-00C5-4E83-A5B4-5EF71937D728}" type="datetime1">
              <a:rPr lang="en-GB" altLang="en-US"/>
              <a:pPr/>
              <a:t>7/24/18</a:t>
            </a:fld>
            <a:endParaRPr lang="en-GB" altLang="en-US" dirty="0"/>
          </a:p>
        </p:txBody>
      </p:sp>
      <p:sp>
        <p:nvSpPr>
          <p:cNvPr id="4" name="Footer Placeholder 3"/>
          <p:cNvSpPr>
            <a:spLocks noGrp="1"/>
          </p:cNvSpPr>
          <p:nvPr>
            <p:ph type="ftr" sz="quarter" idx="11"/>
          </p:nvPr>
        </p:nvSpPr>
        <p:spPr>
          <a:xfrm>
            <a:off x="3123637" y="6357007"/>
            <a:ext cx="2896867" cy="364281"/>
          </a:xfrm>
          <a:prstGeom prst="rect">
            <a:avLst/>
          </a:prstGeom>
        </p:spPr>
        <p:txBody>
          <a:bodyPr/>
          <a:lstStyle>
            <a:lvl1pPr defTabSz="772478" rtl="1">
              <a:defRPr b="1">
                <a:latin typeface="Arial" pitchFamily="34" charset="0"/>
              </a:defRPr>
            </a:lvl1pPr>
          </a:lstStyle>
          <a:p>
            <a:endParaRPr lang="en-GB" altLang="en-US" dirty="0"/>
          </a:p>
        </p:txBody>
      </p:sp>
      <p:sp>
        <p:nvSpPr>
          <p:cNvPr id="5" name="Slide Number Placeholder 4"/>
          <p:cNvSpPr>
            <a:spLocks noGrp="1"/>
          </p:cNvSpPr>
          <p:nvPr>
            <p:ph type="sldNum" sz="quarter" idx="12"/>
          </p:nvPr>
        </p:nvSpPr>
        <p:spPr>
          <a:xfrm>
            <a:off x="6552569" y="6357007"/>
            <a:ext cx="2133962" cy="364281"/>
          </a:xfrm>
          <a:prstGeom prst="rect">
            <a:avLst/>
          </a:prstGeom>
        </p:spPr>
        <p:txBody>
          <a:bodyPr/>
          <a:lstStyle>
            <a:lvl1pPr defTabSz="772478" rtl="1">
              <a:defRPr b="1">
                <a:latin typeface="Arial" pitchFamily="34" charset="0"/>
              </a:defRPr>
            </a:lvl1pPr>
          </a:lstStyle>
          <a:p>
            <a:fld id="{A3139552-A7F6-49E7-9F5A-CFF97500CC31}" type="slidenum">
              <a:rPr lang="en-GB" altLang="en-US"/>
              <a:pPr/>
              <a:t>‹#›</a:t>
            </a:fld>
            <a:endParaRPr lang="en-GB" altLang="en-US" dirty="0"/>
          </a:p>
        </p:txBody>
      </p:sp>
    </p:spTree>
    <p:extLst>
      <p:ext uri="{BB962C8B-B14F-4D97-AF65-F5344CB8AC3E}">
        <p14:creationId xmlns:p14="http://schemas.microsoft.com/office/powerpoint/2010/main" val="1675787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914400"/>
            <a:fld id="{13E69264-B285-4AC7-B8EA-21206C22F55A}" type="datetimeFigureOut">
              <a:rPr lang="en-GB" smtClean="0">
                <a:solidFill>
                  <a:prstClr val="black"/>
                </a:solidFill>
              </a:rPr>
              <a:pPr defTabSz="914400"/>
              <a:t>7/24/18</a:t>
            </a:fld>
            <a:endParaRPr lang="en-GB">
              <a:solidFill>
                <a:prstClr val="black"/>
              </a:solidFill>
            </a:endParaRPr>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p>
            <a:pPr defTabSz="914400"/>
            <a:endParaRPr lang="en-GB">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914400"/>
            <a:fld id="{5FA7BDBA-4F80-4C49-8220-0A7D5FB45C4E}"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3989609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13E69264-B285-4AC7-B8EA-21206C22F55A}" type="datetimeFigureOut">
              <a:rPr lang="en-GB" smtClean="0">
                <a:solidFill>
                  <a:prstClr val="black"/>
                </a:solidFill>
              </a:rPr>
              <a:pPr defTabSz="914400"/>
              <a:t>7/24/18</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5FA7BDBA-4F80-4C49-8220-0A7D5FB45C4E}"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1143553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9BB01FAC-A599-4BB6-BC91-71DF55CC3306}" type="datetimeFigureOut">
              <a:rPr lang="en-GB" smtClean="0">
                <a:solidFill>
                  <a:prstClr val="black"/>
                </a:solidFill>
              </a:rPr>
              <a:pPr defTabSz="914400"/>
              <a:t>7/24/18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02B7DFF2-694E-4914-8D5F-641A6AB6C009}" type="slidenum">
              <a:rPr lang="en-GB" smtClean="0">
                <a:solidFill>
                  <a:prstClr val="black"/>
                </a:solidFill>
              </a:rPr>
              <a:pPr defTabSz="914400"/>
              <a:t>‹#›</a:t>
            </a:fld>
            <a:endParaRPr lang="en-GB">
              <a:solidFill>
                <a:prstClr val="black"/>
              </a:solidFill>
            </a:endParaRPr>
          </a:p>
        </p:txBody>
      </p:sp>
    </p:spTree>
    <p:extLst>
      <p:ext uri="{BB962C8B-B14F-4D97-AF65-F5344CB8AC3E}">
        <p14:creationId xmlns:p14="http://schemas.microsoft.com/office/powerpoint/2010/main" val="12397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BCDEAA-24E6-44AE-B902-B0386A5847C5}" type="datetimeFigureOut">
              <a:rPr lang="en-GB" smtClean="0"/>
              <a:t>7/24/18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413547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4"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BCDEAA-24E6-44AE-B902-B0386A5847C5}" type="datetimeFigureOut">
              <a:rPr lang="en-GB" smtClean="0"/>
              <a:t>7/24/18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124236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BCDEAA-24E6-44AE-B902-B0386A5847C5}" type="datetimeFigureOut">
              <a:rPr lang="en-GB" smtClean="0"/>
              <a:t>7/24/18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250052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CDEAA-24E6-44AE-B902-B0386A5847C5}" type="datetimeFigureOut">
              <a:rPr lang="en-GB" smtClean="0"/>
              <a:t>7/24/18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188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3"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CDEAA-24E6-44AE-B902-B0386A5847C5}" type="datetimeFigureOut">
              <a:rPr lang="en-GB" smtClean="0"/>
              <a:t>7/24/18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310746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CDEAA-24E6-44AE-B902-B0386A5847C5}" type="datetimeFigureOut">
              <a:rPr lang="en-GB" smtClean="0"/>
              <a:t>7/24/18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3E4690-CBF2-41C2-A23B-B90BC028A45F}" type="slidenum">
              <a:rPr lang="en-GB" smtClean="0"/>
              <a:t>‹#›</a:t>
            </a:fld>
            <a:endParaRPr lang="en-GB" dirty="0"/>
          </a:p>
        </p:txBody>
      </p:sp>
    </p:spTree>
    <p:extLst>
      <p:ext uri="{BB962C8B-B14F-4D97-AF65-F5344CB8AC3E}">
        <p14:creationId xmlns:p14="http://schemas.microsoft.com/office/powerpoint/2010/main" val="937643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wmf"/><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theme" Target="../theme/theme5.xml"/><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theme" Target="../theme/theme7.xml"/><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08" tIns="45704" rIns="91408" bIns="4570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08" tIns="45704" rIns="91408" bIns="45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1" y="6356354"/>
            <a:ext cx="2133600" cy="365125"/>
          </a:xfrm>
          <a:prstGeom prst="rect">
            <a:avLst/>
          </a:prstGeom>
        </p:spPr>
        <p:txBody>
          <a:bodyPr vert="horz" lIns="91408" tIns="45704" rIns="91408" bIns="45704" rtlCol="0" anchor="ctr"/>
          <a:lstStyle>
            <a:lvl1pPr algn="l">
              <a:defRPr sz="1200">
                <a:solidFill>
                  <a:schemeClr val="tx1">
                    <a:tint val="75000"/>
                  </a:schemeClr>
                </a:solidFill>
              </a:defRPr>
            </a:lvl1pPr>
          </a:lstStyle>
          <a:p>
            <a:fld id="{37BCDEAA-24E6-44AE-B902-B0386A5847C5}" type="datetimeFigureOut">
              <a:rPr lang="en-GB" smtClean="0"/>
              <a:t>7/24/18</a:t>
            </a:fld>
            <a:endParaRPr lang="en-GB" dirty="0"/>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08" tIns="45704" rIns="91408" bIns="45704"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08" tIns="45704" rIns="91408" bIns="45704" rtlCol="0" anchor="ctr"/>
          <a:lstStyle>
            <a:lvl1pPr algn="r">
              <a:defRPr sz="1200">
                <a:solidFill>
                  <a:schemeClr val="tx1">
                    <a:tint val="75000"/>
                  </a:schemeClr>
                </a:solidFill>
              </a:defRPr>
            </a:lvl1pPr>
          </a:lstStyle>
          <a:p>
            <a:fld id="{B93E4690-CBF2-41C2-A23B-B90BC028A45F}" type="slidenum">
              <a:rPr lang="en-GB" smtClean="0"/>
              <a:t>‹#›</a:t>
            </a:fld>
            <a:endParaRPr lang="en-GB" dirty="0"/>
          </a:p>
        </p:txBody>
      </p:sp>
    </p:spTree>
    <p:extLst>
      <p:ext uri="{BB962C8B-B14F-4D97-AF65-F5344CB8AC3E}">
        <p14:creationId xmlns:p14="http://schemas.microsoft.com/office/powerpoint/2010/main" val="578191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77"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8" indent="-285650" algn="l" defTabSz="9140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7" indent="-228519" algn="l" defTabSz="9140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35"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74"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3"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52643"/>
      </p:ext>
    </p:extLst>
  </p:cSld>
  <p:clrMap bg1="lt1" tx1="dk1" bg2="lt2" tx2="dk2" accent1="accent1" accent2="accent2" accent3="accent3" accent4="accent4" accent5="accent5" accent6="accent6" hlink="hlink" folHlink="folHlink"/>
  <p:sldLayoutIdLst>
    <p:sldLayoutId id="2147483694" r:id="rId1"/>
  </p:sldLayoutIdLst>
  <p:hf hdr="0" ftr="0"/>
  <p:txStyles>
    <p:titleStyle>
      <a:lvl1pPr algn="ctr" defTabSz="448970" rtl="0" eaLnBrk="0" fontAlgn="base" hangingPunct="0">
        <a:spcBef>
          <a:spcPct val="0"/>
        </a:spcBef>
        <a:spcAft>
          <a:spcPct val="0"/>
        </a:spcAft>
        <a:defRPr sz="4400" kern="1200">
          <a:solidFill>
            <a:schemeClr val="tx1"/>
          </a:solidFill>
          <a:latin typeface="+mj-lt"/>
          <a:ea typeface="+mj-ea"/>
          <a:cs typeface="+mj-cs"/>
        </a:defRPr>
      </a:lvl1pPr>
      <a:lvl2pPr algn="ctr" defTabSz="448970" rtl="0" eaLnBrk="0" fontAlgn="base" hangingPunct="0">
        <a:spcBef>
          <a:spcPct val="0"/>
        </a:spcBef>
        <a:spcAft>
          <a:spcPct val="0"/>
        </a:spcAft>
        <a:defRPr sz="4400">
          <a:solidFill>
            <a:schemeClr val="tx1"/>
          </a:solidFill>
          <a:latin typeface="Calibri" pitchFamily="34" charset="0"/>
        </a:defRPr>
      </a:lvl2pPr>
      <a:lvl3pPr algn="ctr" defTabSz="448970" rtl="0" eaLnBrk="0" fontAlgn="base" hangingPunct="0">
        <a:spcBef>
          <a:spcPct val="0"/>
        </a:spcBef>
        <a:spcAft>
          <a:spcPct val="0"/>
        </a:spcAft>
        <a:defRPr sz="4400">
          <a:solidFill>
            <a:schemeClr val="tx1"/>
          </a:solidFill>
          <a:latin typeface="Calibri" pitchFamily="34" charset="0"/>
        </a:defRPr>
      </a:lvl3pPr>
      <a:lvl4pPr algn="ctr" defTabSz="448970" rtl="0" eaLnBrk="0" fontAlgn="base" hangingPunct="0">
        <a:spcBef>
          <a:spcPct val="0"/>
        </a:spcBef>
        <a:spcAft>
          <a:spcPct val="0"/>
        </a:spcAft>
        <a:defRPr sz="4400">
          <a:solidFill>
            <a:schemeClr val="tx1"/>
          </a:solidFill>
          <a:latin typeface="Calibri" pitchFamily="34" charset="0"/>
        </a:defRPr>
      </a:lvl4pPr>
      <a:lvl5pPr algn="ctr" defTabSz="448970" rtl="0" eaLnBrk="0" fontAlgn="base" hangingPunct="0">
        <a:spcBef>
          <a:spcPct val="0"/>
        </a:spcBef>
        <a:spcAft>
          <a:spcPct val="0"/>
        </a:spcAft>
        <a:defRPr sz="4400">
          <a:solidFill>
            <a:schemeClr val="tx1"/>
          </a:solidFill>
          <a:latin typeface="Calibri" pitchFamily="34" charset="0"/>
        </a:defRPr>
      </a:lvl5pPr>
      <a:lvl6pPr marL="448970" algn="ctr" defTabSz="448970" rtl="0" fontAlgn="base">
        <a:spcBef>
          <a:spcPct val="0"/>
        </a:spcBef>
        <a:spcAft>
          <a:spcPct val="0"/>
        </a:spcAft>
        <a:defRPr sz="4400">
          <a:solidFill>
            <a:schemeClr val="tx1"/>
          </a:solidFill>
          <a:latin typeface="Calibri" pitchFamily="34" charset="0"/>
        </a:defRPr>
      </a:lvl6pPr>
      <a:lvl7pPr marL="897928" algn="ctr" defTabSz="448970" rtl="0" fontAlgn="base">
        <a:spcBef>
          <a:spcPct val="0"/>
        </a:spcBef>
        <a:spcAft>
          <a:spcPct val="0"/>
        </a:spcAft>
        <a:defRPr sz="4400">
          <a:solidFill>
            <a:schemeClr val="tx1"/>
          </a:solidFill>
          <a:latin typeface="Calibri" pitchFamily="34" charset="0"/>
        </a:defRPr>
      </a:lvl7pPr>
      <a:lvl8pPr marL="1346890" algn="ctr" defTabSz="448970" rtl="0" fontAlgn="base">
        <a:spcBef>
          <a:spcPct val="0"/>
        </a:spcBef>
        <a:spcAft>
          <a:spcPct val="0"/>
        </a:spcAft>
        <a:defRPr sz="4400">
          <a:solidFill>
            <a:schemeClr val="tx1"/>
          </a:solidFill>
          <a:latin typeface="Calibri" pitchFamily="34" charset="0"/>
        </a:defRPr>
      </a:lvl8pPr>
      <a:lvl9pPr marL="1795863" algn="ctr" defTabSz="448970" rtl="0" fontAlgn="base">
        <a:spcBef>
          <a:spcPct val="0"/>
        </a:spcBef>
        <a:spcAft>
          <a:spcPct val="0"/>
        </a:spcAft>
        <a:defRPr sz="4400">
          <a:solidFill>
            <a:schemeClr val="tx1"/>
          </a:solidFill>
          <a:latin typeface="Calibri" pitchFamily="34" charset="0"/>
        </a:defRPr>
      </a:lvl9pPr>
    </p:titleStyle>
    <p:bodyStyle>
      <a:lvl1pPr marL="336718" indent="-336718" algn="l" defTabSz="44897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29576" indent="-280611" algn="l" defTabSz="44897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2415" indent="-224481" algn="l" defTabSz="44897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71386" indent="-224481" algn="l" defTabSz="44897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20339" indent="-224481" algn="l" defTabSz="44897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69306" indent="-224481" algn="l" defTabSz="448970" rtl="0" eaLnBrk="1" latinLnBrk="0" hangingPunct="1">
        <a:spcBef>
          <a:spcPct val="20000"/>
        </a:spcBef>
        <a:buFont typeface="Arial"/>
        <a:buChar char="•"/>
        <a:defRPr sz="2000" kern="1200">
          <a:solidFill>
            <a:schemeClr val="tx1"/>
          </a:solidFill>
          <a:latin typeface="+mn-lt"/>
          <a:ea typeface="+mn-ea"/>
          <a:cs typeface="+mn-cs"/>
        </a:defRPr>
      </a:lvl6pPr>
      <a:lvl7pPr marL="2918272" indent="-224481" algn="l" defTabSz="448970" rtl="0" eaLnBrk="1" latinLnBrk="0" hangingPunct="1">
        <a:spcBef>
          <a:spcPct val="20000"/>
        </a:spcBef>
        <a:buFont typeface="Arial"/>
        <a:buChar char="•"/>
        <a:defRPr sz="2000" kern="1200">
          <a:solidFill>
            <a:schemeClr val="tx1"/>
          </a:solidFill>
          <a:latin typeface="+mn-lt"/>
          <a:ea typeface="+mn-ea"/>
          <a:cs typeface="+mn-cs"/>
        </a:defRPr>
      </a:lvl7pPr>
      <a:lvl8pPr marL="3367233" indent="-224481" algn="l" defTabSz="448970" rtl="0" eaLnBrk="1" latinLnBrk="0" hangingPunct="1">
        <a:spcBef>
          <a:spcPct val="20000"/>
        </a:spcBef>
        <a:buFont typeface="Arial"/>
        <a:buChar char="•"/>
        <a:defRPr sz="2000" kern="1200">
          <a:solidFill>
            <a:schemeClr val="tx1"/>
          </a:solidFill>
          <a:latin typeface="+mn-lt"/>
          <a:ea typeface="+mn-ea"/>
          <a:cs typeface="+mn-cs"/>
        </a:defRPr>
      </a:lvl8pPr>
      <a:lvl9pPr marL="3816201" indent="-224481" algn="l" defTabSz="44897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8970" rtl="0" eaLnBrk="1" latinLnBrk="0" hangingPunct="1">
        <a:defRPr sz="1800" kern="1200">
          <a:solidFill>
            <a:schemeClr val="tx1"/>
          </a:solidFill>
          <a:latin typeface="+mn-lt"/>
          <a:ea typeface="+mn-ea"/>
          <a:cs typeface="+mn-cs"/>
        </a:defRPr>
      </a:lvl1pPr>
      <a:lvl2pPr marL="448970" algn="l" defTabSz="448970" rtl="0" eaLnBrk="1" latinLnBrk="0" hangingPunct="1">
        <a:defRPr sz="1800" kern="1200">
          <a:solidFill>
            <a:schemeClr val="tx1"/>
          </a:solidFill>
          <a:latin typeface="+mn-lt"/>
          <a:ea typeface="+mn-ea"/>
          <a:cs typeface="+mn-cs"/>
        </a:defRPr>
      </a:lvl2pPr>
      <a:lvl3pPr marL="897928" algn="l" defTabSz="448970" rtl="0" eaLnBrk="1" latinLnBrk="0" hangingPunct="1">
        <a:defRPr sz="1800" kern="1200">
          <a:solidFill>
            <a:schemeClr val="tx1"/>
          </a:solidFill>
          <a:latin typeface="+mn-lt"/>
          <a:ea typeface="+mn-ea"/>
          <a:cs typeface="+mn-cs"/>
        </a:defRPr>
      </a:lvl3pPr>
      <a:lvl4pPr marL="1346890" algn="l" defTabSz="448970" rtl="0" eaLnBrk="1" latinLnBrk="0" hangingPunct="1">
        <a:defRPr sz="1800" kern="1200">
          <a:solidFill>
            <a:schemeClr val="tx1"/>
          </a:solidFill>
          <a:latin typeface="+mn-lt"/>
          <a:ea typeface="+mn-ea"/>
          <a:cs typeface="+mn-cs"/>
        </a:defRPr>
      </a:lvl4pPr>
      <a:lvl5pPr marL="1795863" algn="l" defTabSz="448970" rtl="0" eaLnBrk="1" latinLnBrk="0" hangingPunct="1">
        <a:defRPr sz="1800" kern="1200">
          <a:solidFill>
            <a:schemeClr val="tx1"/>
          </a:solidFill>
          <a:latin typeface="+mn-lt"/>
          <a:ea typeface="+mn-ea"/>
          <a:cs typeface="+mn-cs"/>
        </a:defRPr>
      </a:lvl5pPr>
      <a:lvl6pPr marL="2244825" algn="l" defTabSz="448970" rtl="0" eaLnBrk="1" latinLnBrk="0" hangingPunct="1">
        <a:defRPr sz="1800" kern="1200">
          <a:solidFill>
            <a:schemeClr val="tx1"/>
          </a:solidFill>
          <a:latin typeface="+mn-lt"/>
          <a:ea typeface="+mn-ea"/>
          <a:cs typeface="+mn-cs"/>
        </a:defRPr>
      </a:lvl6pPr>
      <a:lvl7pPr marL="2693790" algn="l" defTabSz="448970" rtl="0" eaLnBrk="1" latinLnBrk="0" hangingPunct="1">
        <a:defRPr sz="1800" kern="1200">
          <a:solidFill>
            <a:schemeClr val="tx1"/>
          </a:solidFill>
          <a:latin typeface="+mn-lt"/>
          <a:ea typeface="+mn-ea"/>
          <a:cs typeface="+mn-cs"/>
        </a:defRPr>
      </a:lvl7pPr>
      <a:lvl8pPr marL="3142759" algn="l" defTabSz="448970" rtl="0" eaLnBrk="1" latinLnBrk="0" hangingPunct="1">
        <a:defRPr sz="1800" kern="1200">
          <a:solidFill>
            <a:schemeClr val="tx1"/>
          </a:solidFill>
          <a:latin typeface="+mn-lt"/>
          <a:ea typeface="+mn-ea"/>
          <a:cs typeface="+mn-cs"/>
        </a:defRPr>
      </a:lvl8pPr>
      <a:lvl9pPr marL="3591720" algn="l" defTabSz="4489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6860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9" r:id="rId3"/>
    <p:sldLayoutId id="2147483700" r:id="rId4"/>
    <p:sldLayoutId id="2147483701" r:id="rId5"/>
    <p:sldLayoutId id="2147483702" r:id="rId6"/>
    <p:sldLayoutId id="2147483703" r:id="rId7"/>
  </p:sldLayoutIdLst>
  <p:hf hdr="0" ftr="0"/>
  <p:txStyles>
    <p:titleStyle>
      <a:lvl1pPr algn="ctr" defTabSz="447548" rtl="0" eaLnBrk="0" fontAlgn="base" hangingPunct="0">
        <a:spcBef>
          <a:spcPct val="0"/>
        </a:spcBef>
        <a:spcAft>
          <a:spcPct val="0"/>
        </a:spcAft>
        <a:defRPr sz="4400" kern="1200">
          <a:solidFill>
            <a:schemeClr val="tx1"/>
          </a:solidFill>
          <a:latin typeface="+mj-lt"/>
          <a:ea typeface="+mj-ea"/>
          <a:cs typeface="+mj-cs"/>
        </a:defRPr>
      </a:lvl1pPr>
      <a:lvl2pPr algn="ctr" defTabSz="447548" rtl="0" eaLnBrk="0" fontAlgn="base" hangingPunct="0">
        <a:spcBef>
          <a:spcPct val="0"/>
        </a:spcBef>
        <a:spcAft>
          <a:spcPct val="0"/>
        </a:spcAft>
        <a:defRPr sz="4400">
          <a:solidFill>
            <a:schemeClr val="tx1"/>
          </a:solidFill>
          <a:latin typeface="Calibri" pitchFamily="34" charset="0"/>
        </a:defRPr>
      </a:lvl2pPr>
      <a:lvl3pPr algn="ctr" defTabSz="447548" rtl="0" eaLnBrk="0" fontAlgn="base" hangingPunct="0">
        <a:spcBef>
          <a:spcPct val="0"/>
        </a:spcBef>
        <a:spcAft>
          <a:spcPct val="0"/>
        </a:spcAft>
        <a:defRPr sz="4400">
          <a:solidFill>
            <a:schemeClr val="tx1"/>
          </a:solidFill>
          <a:latin typeface="Calibri" pitchFamily="34" charset="0"/>
        </a:defRPr>
      </a:lvl3pPr>
      <a:lvl4pPr algn="ctr" defTabSz="447548" rtl="0" eaLnBrk="0" fontAlgn="base" hangingPunct="0">
        <a:spcBef>
          <a:spcPct val="0"/>
        </a:spcBef>
        <a:spcAft>
          <a:spcPct val="0"/>
        </a:spcAft>
        <a:defRPr sz="4400">
          <a:solidFill>
            <a:schemeClr val="tx1"/>
          </a:solidFill>
          <a:latin typeface="Calibri" pitchFamily="34" charset="0"/>
        </a:defRPr>
      </a:lvl4pPr>
      <a:lvl5pPr algn="ctr" defTabSz="447548" rtl="0" eaLnBrk="0" fontAlgn="base" hangingPunct="0">
        <a:spcBef>
          <a:spcPct val="0"/>
        </a:spcBef>
        <a:spcAft>
          <a:spcPct val="0"/>
        </a:spcAft>
        <a:defRPr sz="4400">
          <a:solidFill>
            <a:schemeClr val="tx1"/>
          </a:solidFill>
          <a:latin typeface="Calibri" pitchFamily="34" charset="0"/>
        </a:defRPr>
      </a:lvl5pPr>
      <a:lvl6pPr marL="447548" algn="ctr" defTabSz="447548" rtl="0" fontAlgn="base">
        <a:spcBef>
          <a:spcPct val="0"/>
        </a:spcBef>
        <a:spcAft>
          <a:spcPct val="0"/>
        </a:spcAft>
        <a:defRPr sz="4400">
          <a:solidFill>
            <a:schemeClr val="tx1"/>
          </a:solidFill>
          <a:latin typeface="Calibri" pitchFamily="34" charset="0"/>
        </a:defRPr>
      </a:lvl6pPr>
      <a:lvl7pPr marL="895081" algn="ctr" defTabSz="447548" rtl="0" fontAlgn="base">
        <a:spcBef>
          <a:spcPct val="0"/>
        </a:spcBef>
        <a:spcAft>
          <a:spcPct val="0"/>
        </a:spcAft>
        <a:defRPr sz="4400">
          <a:solidFill>
            <a:schemeClr val="tx1"/>
          </a:solidFill>
          <a:latin typeface="Calibri" pitchFamily="34" charset="0"/>
        </a:defRPr>
      </a:lvl7pPr>
      <a:lvl8pPr marL="1342617" algn="ctr" defTabSz="447548" rtl="0" fontAlgn="base">
        <a:spcBef>
          <a:spcPct val="0"/>
        </a:spcBef>
        <a:spcAft>
          <a:spcPct val="0"/>
        </a:spcAft>
        <a:defRPr sz="4400">
          <a:solidFill>
            <a:schemeClr val="tx1"/>
          </a:solidFill>
          <a:latin typeface="Calibri" pitchFamily="34" charset="0"/>
        </a:defRPr>
      </a:lvl8pPr>
      <a:lvl9pPr marL="1790167" algn="ctr" defTabSz="447548" rtl="0" fontAlgn="base">
        <a:spcBef>
          <a:spcPct val="0"/>
        </a:spcBef>
        <a:spcAft>
          <a:spcPct val="0"/>
        </a:spcAft>
        <a:defRPr sz="4400">
          <a:solidFill>
            <a:schemeClr val="tx1"/>
          </a:solidFill>
          <a:latin typeface="Calibri" pitchFamily="34" charset="0"/>
        </a:defRPr>
      </a:lvl9pPr>
    </p:titleStyle>
    <p:bodyStyle>
      <a:lvl1pPr marL="335650" indent="-335650" algn="l" defTabSz="44754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27268" indent="-279717" algn="l" defTabSz="44754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18853" indent="-223769" algn="l" defTabSz="44754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66400" indent="-223769" algn="l" defTabSz="44754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13937" indent="-223769" algn="l" defTabSz="44754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61476" indent="-223769" algn="l" defTabSz="447548" rtl="0" eaLnBrk="1" latinLnBrk="0" hangingPunct="1">
        <a:spcBef>
          <a:spcPct val="20000"/>
        </a:spcBef>
        <a:buFont typeface="Arial"/>
        <a:buChar char="•"/>
        <a:defRPr sz="2000" kern="1200">
          <a:solidFill>
            <a:schemeClr val="tx1"/>
          </a:solidFill>
          <a:latin typeface="+mn-lt"/>
          <a:ea typeface="+mn-ea"/>
          <a:cs typeface="+mn-cs"/>
        </a:defRPr>
      </a:lvl6pPr>
      <a:lvl7pPr marL="2909015" indent="-223769" algn="l" defTabSz="447548" rtl="0" eaLnBrk="1" latinLnBrk="0" hangingPunct="1">
        <a:spcBef>
          <a:spcPct val="20000"/>
        </a:spcBef>
        <a:buFont typeface="Arial"/>
        <a:buChar char="•"/>
        <a:defRPr sz="2000" kern="1200">
          <a:solidFill>
            <a:schemeClr val="tx1"/>
          </a:solidFill>
          <a:latin typeface="+mn-lt"/>
          <a:ea typeface="+mn-ea"/>
          <a:cs typeface="+mn-cs"/>
        </a:defRPr>
      </a:lvl7pPr>
      <a:lvl8pPr marL="3356555" indent="-223769" algn="l" defTabSz="447548" rtl="0" eaLnBrk="1" latinLnBrk="0" hangingPunct="1">
        <a:spcBef>
          <a:spcPct val="20000"/>
        </a:spcBef>
        <a:buFont typeface="Arial"/>
        <a:buChar char="•"/>
        <a:defRPr sz="2000" kern="1200">
          <a:solidFill>
            <a:schemeClr val="tx1"/>
          </a:solidFill>
          <a:latin typeface="+mn-lt"/>
          <a:ea typeface="+mn-ea"/>
          <a:cs typeface="+mn-cs"/>
        </a:defRPr>
      </a:lvl8pPr>
      <a:lvl9pPr marL="3804099" indent="-223769" algn="l" defTabSz="4475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7548" rtl="0" eaLnBrk="1" latinLnBrk="0" hangingPunct="1">
        <a:defRPr sz="1800" kern="1200">
          <a:solidFill>
            <a:schemeClr val="tx1"/>
          </a:solidFill>
          <a:latin typeface="+mn-lt"/>
          <a:ea typeface="+mn-ea"/>
          <a:cs typeface="+mn-cs"/>
        </a:defRPr>
      </a:lvl1pPr>
      <a:lvl2pPr marL="447548" algn="l" defTabSz="447548" rtl="0" eaLnBrk="1" latinLnBrk="0" hangingPunct="1">
        <a:defRPr sz="1800" kern="1200">
          <a:solidFill>
            <a:schemeClr val="tx1"/>
          </a:solidFill>
          <a:latin typeface="+mn-lt"/>
          <a:ea typeface="+mn-ea"/>
          <a:cs typeface="+mn-cs"/>
        </a:defRPr>
      </a:lvl2pPr>
      <a:lvl3pPr marL="895081" algn="l" defTabSz="447548" rtl="0" eaLnBrk="1" latinLnBrk="0" hangingPunct="1">
        <a:defRPr sz="1800" kern="1200">
          <a:solidFill>
            <a:schemeClr val="tx1"/>
          </a:solidFill>
          <a:latin typeface="+mn-lt"/>
          <a:ea typeface="+mn-ea"/>
          <a:cs typeface="+mn-cs"/>
        </a:defRPr>
      </a:lvl3pPr>
      <a:lvl4pPr marL="1342617" algn="l" defTabSz="447548" rtl="0" eaLnBrk="1" latinLnBrk="0" hangingPunct="1">
        <a:defRPr sz="1800" kern="1200">
          <a:solidFill>
            <a:schemeClr val="tx1"/>
          </a:solidFill>
          <a:latin typeface="+mn-lt"/>
          <a:ea typeface="+mn-ea"/>
          <a:cs typeface="+mn-cs"/>
        </a:defRPr>
      </a:lvl4pPr>
      <a:lvl5pPr marL="1790167" algn="l" defTabSz="447548" rtl="0" eaLnBrk="1" latinLnBrk="0" hangingPunct="1">
        <a:defRPr sz="1800" kern="1200">
          <a:solidFill>
            <a:schemeClr val="tx1"/>
          </a:solidFill>
          <a:latin typeface="+mn-lt"/>
          <a:ea typeface="+mn-ea"/>
          <a:cs typeface="+mn-cs"/>
        </a:defRPr>
      </a:lvl5pPr>
      <a:lvl6pPr marL="2237706" algn="l" defTabSz="447548" rtl="0" eaLnBrk="1" latinLnBrk="0" hangingPunct="1">
        <a:defRPr sz="1800" kern="1200">
          <a:solidFill>
            <a:schemeClr val="tx1"/>
          </a:solidFill>
          <a:latin typeface="+mn-lt"/>
          <a:ea typeface="+mn-ea"/>
          <a:cs typeface="+mn-cs"/>
        </a:defRPr>
      </a:lvl6pPr>
      <a:lvl7pPr marL="2685245" algn="l" defTabSz="447548" rtl="0" eaLnBrk="1" latinLnBrk="0" hangingPunct="1">
        <a:defRPr sz="1800" kern="1200">
          <a:solidFill>
            <a:schemeClr val="tx1"/>
          </a:solidFill>
          <a:latin typeface="+mn-lt"/>
          <a:ea typeface="+mn-ea"/>
          <a:cs typeface="+mn-cs"/>
        </a:defRPr>
      </a:lvl7pPr>
      <a:lvl8pPr marL="3132792" algn="l" defTabSz="447548" rtl="0" eaLnBrk="1" latinLnBrk="0" hangingPunct="1">
        <a:defRPr sz="1800" kern="1200">
          <a:solidFill>
            <a:schemeClr val="tx1"/>
          </a:solidFill>
          <a:latin typeface="+mn-lt"/>
          <a:ea typeface="+mn-ea"/>
          <a:cs typeface="+mn-cs"/>
        </a:defRPr>
      </a:lvl8pPr>
      <a:lvl9pPr marL="3580330" algn="l" defTabSz="44754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47969" y="0"/>
            <a:ext cx="8258922"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a:t>Click to edit Master title style</a:t>
            </a:r>
          </a:p>
        </p:txBody>
      </p:sp>
      <p:sp>
        <p:nvSpPr>
          <p:cNvPr id="1027"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p:txBody>
      </p:sp>
      <p:sp>
        <p:nvSpPr>
          <p:cNvPr id="1031" name="Rectangle 14"/>
          <p:cNvSpPr>
            <a:spLocks noChangeArrowheads="1"/>
          </p:cNvSpPr>
          <p:nvPr/>
        </p:nvSpPr>
        <p:spPr bwMode="auto">
          <a:xfrm>
            <a:off x="359736" y="6398688"/>
            <a:ext cx="355660"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defTabSz="1042988" rtl="1"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5726348A-A6A4-4E11-AF68-31C56399EA8E}" type="slidenum">
              <a:rPr lang="x-none" altLang="fr-FR" sz="1500" smtClean="0">
                <a:solidFill>
                  <a:srgbClr val="72BBE8"/>
                </a:solidFill>
                <a:latin typeface="Arial Narrow" pitchFamily="34" charset="0"/>
              </a:rPr>
              <a:pPr algn="r" eaLnBrk="1" fontAlgn="base" hangingPunct="1">
                <a:spcBef>
                  <a:spcPct val="0"/>
                </a:spcBef>
                <a:spcAft>
                  <a:spcPct val="0"/>
                </a:spcAft>
                <a:defRPr/>
              </a:pPr>
              <a:t>‹#›</a:t>
            </a:fld>
            <a:r>
              <a:rPr lang="en-US" altLang="fr-FR" sz="1500" dirty="0">
                <a:solidFill>
                  <a:srgbClr val="72BBE8"/>
                </a:solidFill>
                <a:latin typeface="Arial Narrow" pitchFamily="34" charset="0"/>
              </a:rPr>
              <a:t> </a:t>
            </a:r>
            <a:r>
              <a:rPr lang="en-US" altLang="fr-FR" sz="2100" baseline="14000" dirty="0">
                <a:solidFill>
                  <a:prstClr val="white"/>
                </a:solidFill>
                <a:latin typeface="Arial Narrow" pitchFamily="34" charset="0"/>
              </a:rPr>
              <a:t>|</a:t>
            </a:r>
          </a:p>
        </p:txBody>
      </p:sp>
      <p:pic>
        <p:nvPicPr>
          <p:cNvPr id="1032" name="Picture 17" descr="WHO-EN-white-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15923" y="6214390"/>
            <a:ext cx="1590969" cy="5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78614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l" defTabSz="877978" rtl="0" eaLnBrk="0" fontAlgn="base" hangingPunct="0">
        <a:spcBef>
          <a:spcPct val="0"/>
        </a:spcBef>
        <a:spcAft>
          <a:spcPct val="0"/>
        </a:spcAft>
        <a:defRPr sz="2500" b="1">
          <a:solidFill>
            <a:srgbClr val="000066"/>
          </a:solidFill>
          <a:latin typeface="Calibri" panose="020F0502020204030204" pitchFamily="34" charset="0"/>
          <a:ea typeface="Calibri" pitchFamily="34" charset="0"/>
          <a:cs typeface="Calibri" panose="020F0502020204030204" pitchFamily="34" charset="0"/>
        </a:defRPr>
      </a:lvl1pPr>
      <a:lvl2pPr algn="l" defTabSz="877978"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2pPr>
      <a:lvl3pPr algn="l" defTabSz="877978"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3pPr>
      <a:lvl4pPr algn="l" defTabSz="877978"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4pPr>
      <a:lvl5pPr algn="l" defTabSz="877978" rtl="0" eaLnBrk="0" fontAlgn="base" hangingPunct="0">
        <a:spcBef>
          <a:spcPct val="0"/>
        </a:spcBef>
        <a:spcAft>
          <a:spcPct val="0"/>
        </a:spcAft>
        <a:defRPr sz="2500" b="1">
          <a:solidFill>
            <a:srgbClr val="000066"/>
          </a:solidFill>
          <a:latin typeface="Calibri" pitchFamily="34" charset="0"/>
          <a:ea typeface="Calibri" pitchFamily="34" charset="0"/>
          <a:cs typeface="Calibri" pitchFamily="34" charset="0"/>
        </a:defRPr>
      </a:lvl5pPr>
      <a:lvl6pPr marL="387080" algn="ctr" defTabSz="883112" rtl="0" fontAlgn="base">
        <a:spcBef>
          <a:spcPct val="0"/>
        </a:spcBef>
        <a:spcAft>
          <a:spcPct val="0"/>
        </a:spcAft>
        <a:defRPr sz="3500" b="1">
          <a:solidFill>
            <a:srgbClr val="000066"/>
          </a:solidFill>
          <a:latin typeface="Arial" charset="0"/>
          <a:cs typeface="Arial" charset="0"/>
        </a:defRPr>
      </a:lvl6pPr>
      <a:lvl7pPr marL="774214" algn="ctr" defTabSz="883112" rtl="0" fontAlgn="base">
        <a:spcBef>
          <a:spcPct val="0"/>
        </a:spcBef>
        <a:spcAft>
          <a:spcPct val="0"/>
        </a:spcAft>
        <a:defRPr sz="3500" b="1">
          <a:solidFill>
            <a:srgbClr val="000066"/>
          </a:solidFill>
          <a:latin typeface="Arial" charset="0"/>
          <a:cs typeface="Arial" charset="0"/>
        </a:defRPr>
      </a:lvl7pPr>
      <a:lvl8pPr marL="1161330" algn="ctr" defTabSz="883112" rtl="0" fontAlgn="base">
        <a:spcBef>
          <a:spcPct val="0"/>
        </a:spcBef>
        <a:spcAft>
          <a:spcPct val="0"/>
        </a:spcAft>
        <a:defRPr sz="3500" b="1">
          <a:solidFill>
            <a:srgbClr val="000066"/>
          </a:solidFill>
          <a:latin typeface="Arial" charset="0"/>
          <a:cs typeface="Arial" charset="0"/>
        </a:defRPr>
      </a:lvl8pPr>
      <a:lvl9pPr marL="1548446" algn="ctr" defTabSz="883112" rtl="0" fontAlgn="base">
        <a:spcBef>
          <a:spcPct val="0"/>
        </a:spcBef>
        <a:spcAft>
          <a:spcPct val="0"/>
        </a:spcAft>
        <a:defRPr sz="3500" b="1">
          <a:solidFill>
            <a:srgbClr val="000066"/>
          </a:solidFill>
          <a:latin typeface="Arial" charset="0"/>
          <a:cs typeface="Arial" charset="0"/>
        </a:defRPr>
      </a:lvl9pPr>
    </p:titleStyle>
    <p:bodyStyle>
      <a:lvl1pPr marL="323698" indent="-323698" algn="l" defTabSz="877978" rtl="0" eaLnBrk="0" fontAlgn="base" hangingPunct="0">
        <a:spcBef>
          <a:spcPct val="80000"/>
        </a:spcBef>
        <a:spcAft>
          <a:spcPct val="0"/>
        </a:spcAft>
        <a:buClr>
          <a:srgbClr val="1E7FB8"/>
        </a:buClr>
        <a:buFont typeface="Wingdings" pitchFamily="2" charset="2"/>
        <a:buChar char="§"/>
        <a:defRPr sz="2100">
          <a:solidFill>
            <a:srgbClr val="000066"/>
          </a:solidFill>
          <a:latin typeface="Calibri" panose="020F0502020204030204" pitchFamily="34" charset="0"/>
          <a:ea typeface="Calibri" pitchFamily="34" charset="0"/>
          <a:cs typeface="Calibri" panose="020F0502020204030204" pitchFamily="34" charset="0"/>
        </a:defRPr>
      </a:lvl1pPr>
      <a:lvl2pPr marL="772780" indent="-265686" algn="l" defTabSz="877978" rtl="0" eaLnBrk="0" fontAlgn="base" hangingPunct="0">
        <a:spcBef>
          <a:spcPct val="20000"/>
        </a:spcBef>
        <a:spcAft>
          <a:spcPct val="0"/>
        </a:spcAft>
        <a:buClr>
          <a:srgbClr val="1E7FB8"/>
        </a:buClr>
        <a:buFont typeface="Arial" pitchFamily="34" charset="0"/>
        <a:buChar char="–"/>
        <a:defRPr sz="1800">
          <a:solidFill>
            <a:srgbClr val="000066"/>
          </a:solidFill>
          <a:latin typeface="Calibri" panose="020F0502020204030204" pitchFamily="34" charset="0"/>
          <a:ea typeface="Calibri" pitchFamily="34" charset="0"/>
          <a:cs typeface="Calibri" panose="020F0502020204030204" pitchFamily="34" charset="0"/>
        </a:defRPr>
      </a:lvl2pPr>
      <a:lvl3pPr marL="1209743" indent="-253545" algn="l" defTabSz="87797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3pPr>
      <a:lvl4pPr marL="1603554" indent="-211744" algn="l" defTabSz="877978" rtl="0" eaLnBrk="0" fontAlgn="base" hangingPunct="0">
        <a:spcBef>
          <a:spcPct val="20000"/>
        </a:spcBef>
        <a:spcAft>
          <a:spcPct val="0"/>
        </a:spcAft>
        <a:buClr>
          <a:srgbClr val="1E7FB8"/>
        </a:buClr>
        <a:buChar char="–"/>
        <a:defRPr>
          <a:solidFill>
            <a:srgbClr val="000066"/>
          </a:solidFill>
          <a:latin typeface="Calibri" panose="020F0502020204030204" pitchFamily="34" charset="0"/>
          <a:ea typeface="Calibri" pitchFamily="34" charset="0"/>
          <a:cs typeface="Calibri" panose="020F0502020204030204" pitchFamily="34" charset="0"/>
        </a:defRPr>
      </a:lvl4pPr>
      <a:lvl5pPr marL="1916435" indent="-132170" algn="r" defTabSz="877978" rtl="1" eaLnBrk="0" fontAlgn="base" hangingPunct="0">
        <a:spcBef>
          <a:spcPct val="20000"/>
        </a:spcBef>
        <a:spcAft>
          <a:spcPct val="0"/>
        </a:spcAft>
        <a:buChar char="»"/>
        <a:defRPr sz="2000">
          <a:solidFill>
            <a:srgbClr val="000066"/>
          </a:solidFill>
          <a:latin typeface="+mn-lt"/>
          <a:cs typeface="+mn-cs"/>
        </a:defRPr>
      </a:lvl5pPr>
      <a:lvl6pPr marL="2307889" indent="-139793" algn="r" defTabSz="883112" rtl="1" fontAlgn="base">
        <a:spcBef>
          <a:spcPct val="20000"/>
        </a:spcBef>
        <a:spcAft>
          <a:spcPct val="0"/>
        </a:spcAft>
        <a:buChar char="»"/>
        <a:defRPr sz="2000">
          <a:solidFill>
            <a:srgbClr val="000066"/>
          </a:solidFill>
          <a:latin typeface="+mn-lt"/>
          <a:cs typeface="+mn-cs"/>
        </a:defRPr>
      </a:lvl6pPr>
      <a:lvl7pPr marL="2695003" indent="-139793" algn="r" defTabSz="883112" rtl="1" fontAlgn="base">
        <a:spcBef>
          <a:spcPct val="20000"/>
        </a:spcBef>
        <a:spcAft>
          <a:spcPct val="0"/>
        </a:spcAft>
        <a:buChar char="»"/>
        <a:defRPr sz="2000">
          <a:solidFill>
            <a:srgbClr val="000066"/>
          </a:solidFill>
          <a:latin typeface="+mn-lt"/>
          <a:cs typeface="+mn-cs"/>
        </a:defRPr>
      </a:lvl7pPr>
      <a:lvl8pPr marL="3082108" indent="-139793" algn="r" defTabSz="883112" rtl="1" fontAlgn="base">
        <a:spcBef>
          <a:spcPct val="20000"/>
        </a:spcBef>
        <a:spcAft>
          <a:spcPct val="0"/>
        </a:spcAft>
        <a:buChar char="»"/>
        <a:defRPr sz="2000">
          <a:solidFill>
            <a:srgbClr val="000066"/>
          </a:solidFill>
          <a:latin typeface="+mn-lt"/>
          <a:cs typeface="+mn-cs"/>
        </a:defRPr>
      </a:lvl8pPr>
      <a:lvl9pPr marL="3469230" indent="-139793" algn="r" defTabSz="883112"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74214" rtl="0" eaLnBrk="1" latinLnBrk="0" hangingPunct="1">
        <a:defRPr sz="1600" kern="1200">
          <a:solidFill>
            <a:schemeClr val="tx1"/>
          </a:solidFill>
          <a:latin typeface="+mn-lt"/>
          <a:ea typeface="+mn-ea"/>
          <a:cs typeface="+mn-cs"/>
        </a:defRPr>
      </a:lvl1pPr>
      <a:lvl2pPr marL="387080" algn="l" defTabSz="774214" rtl="0" eaLnBrk="1" latinLnBrk="0" hangingPunct="1">
        <a:defRPr sz="1600" kern="1200">
          <a:solidFill>
            <a:schemeClr val="tx1"/>
          </a:solidFill>
          <a:latin typeface="+mn-lt"/>
          <a:ea typeface="+mn-ea"/>
          <a:cs typeface="+mn-cs"/>
        </a:defRPr>
      </a:lvl2pPr>
      <a:lvl3pPr marL="774214" algn="l" defTabSz="774214" rtl="0" eaLnBrk="1" latinLnBrk="0" hangingPunct="1">
        <a:defRPr sz="1600" kern="1200">
          <a:solidFill>
            <a:schemeClr val="tx1"/>
          </a:solidFill>
          <a:latin typeface="+mn-lt"/>
          <a:ea typeface="+mn-ea"/>
          <a:cs typeface="+mn-cs"/>
        </a:defRPr>
      </a:lvl3pPr>
      <a:lvl4pPr marL="1161330" algn="l" defTabSz="774214" rtl="0" eaLnBrk="1" latinLnBrk="0" hangingPunct="1">
        <a:defRPr sz="1600" kern="1200">
          <a:solidFill>
            <a:schemeClr val="tx1"/>
          </a:solidFill>
          <a:latin typeface="+mn-lt"/>
          <a:ea typeface="+mn-ea"/>
          <a:cs typeface="+mn-cs"/>
        </a:defRPr>
      </a:lvl4pPr>
      <a:lvl5pPr marL="1548446" algn="l" defTabSz="774214" rtl="0" eaLnBrk="1" latinLnBrk="0" hangingPunct="1">
        <a:defRPr sz="1600" kern="1200">
          <a:solidFill>
            <a:schemeClr val="tx1"/>
          </a:solidFill>
          <a:latin typeface="+mn-lt"/>
          <a:ea typeface="+mn-ea"/>
          <a:cs typeface="+mn-cs"/>
        </a:defRPr>
      </a:lvl5pPr>
      <a:lvl6pPr marL="1935570" algn="l" defTabSz="774214" rtl="0" eaLnBrk="1" latinLnBrk="0" hangingPunct="1">
        <a:defRPr sz="1600" kern="1200">
          <a:solidFill>
            <a:schemeClr val="tx1"/>
          </a:solidFill>
          <a:latin typeface="+mn-lt"/>
          <a:ea typeface="+mn-ea"/>
          <a:cs typeface="+mn-cs"/>
        </a:defRPr>
      </a:lvl6pPr>
      <a:lvl7pPr marL="2322676" algn="l" defTabSz="774214" rtl="0" eaLnBrk="1" latinLnBrk="0" hangingPunct="1">
        <a:defRPr sz="1600" kern="1200">
          <a:solidFill>
            <a:schemeClr val="tx1"/>
          </a:solidFill>
          <a:latin typeface="+mn-lt"/>
          <a:ea typeface="+mn-ea"/>
          <a:cs typeface="+mn-cs"/>
        </a:defRPr>
      </a:lvl7pPr>
      <a:lvl8pPr marL="2709785" algn="l" defTabSz="774214" rtl="0" eaLnBrk="1" latinLnBrk="0" hangingPunct="1">
        <a:defRPr sz="1600" kern="1200">
          <a:solidFill>
            <a:schemeClr val="tx1"/>
          </a:solidFill>
          <a:latin typeface="+mn-lt"/>
          <a:ea typeface="+mn-ea"/>
          <a:cs typeface="+mn-cs"/>
        </a:defRPr>
      </a:lvl8pPr>
      <a:lvl9pPr marL="3096902" algn="l" defTabSz="774214"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270266"/>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2" r:id="rId3"/>
    <p:sldLayoutId id="2147483733" r:id="rId4"/>
    <p:sldLayoutId id="2147483735" r:id="rId5"/>
    <p:sldLayoutId id="2147483782" r:id="rId6"/>
  </p:sldLayoutIdLst>
  <p:hf hdr="0" ftr="0"/>
  <p:txStyles>
    <p:titleStyle>
      <a:lvl1pPr algn="ctr" defTabSz="447706" rtl="0" eaLnBrk="0" fontAlgn="base" hangingPunct="0">
        <a:spcBef>
          <a:spcPct val="0"/>
        </a:spcBef>
        <a:spcAft>
          <a:spcPct val="0"/>
        </a:spcAft>
        <a:defRPr sz="4400" kern="1200">
          <a:solidFill>
            <a:schemeClr val="tx1"/>
          </a:solidFill>
          <a:latin typeface="+mj-lt"/>
          <a:ea typeface="+mj-ea"/>
          <a:cs typeface="+mj-cs"/>
        </a:defRPr>
      </a:lvl1pPr>
      <a:lvl2pPr algn="ctr" defTabSz="447706" rtl="0" eaLnBrk="0" fontAlgn="base" hangingPunct="0">
        <a:spcBef>
          <a:spcPct val="0"/>
        </a:spcBef>
        <a:spcAft>
          <a:spcPct val="0"/>
        </a:spcAft>
        <a:defRPr sz="4400">
          <a:solidFill>
            <a:schemeClr val="tx1"/>
          </a:solidFill>
          <a:latin typeface="Calibri" pitchFamily="34" charset="0"/>
        </a:defRPr>
      </a:lvl2pPr>
      <a:lvl3pPr algn="ctr" defTabSz="447706" rtl="0" eaLnBrk="0" fontAlgn="base" hangingPunct="0">
        <a:spcBef>
          <a:spcPct val="0"/>
        </a:spcBef>
        <a:spcAft>
          <a:spcPct val="0"/>
        </a:spcAft>
        <a:defRPr sz="4400">
          <a:solidFill>
            <a:schemeClr val="tx1"/>
          </a:solidFill>
          <a:latin typeface="Calibri" pitchFamily="34" charset="0"/>
        </a:defRPr>
      </a:lvl3pPr>
      <a:lvl4pPr algn="ctr" defTabSz="447706" rtl="0" eaLnBrk="0" fontAlgn="base" hangingPunct="0">
        <a:spcBef>
          <a:spcPct val="0"/>
        </a:spcBef>
        <a:spcAft>
          <a:spcPct val="0"/>
        </a:spcAft>
        <a:defRPr sz="4400">
          <a:solidFill>
            <a:schemeClr val="tx1"/>
          </a:solidFill>
          <a:latin typeface="Calibri" pitchFamily="34" charset="0"/>
        </a:defRPr>
      </a:lvl4pPr>
      <a:lvl5pPr algn="ctr" defTabSz="447706" rtl="0" eaLnBrk="0" fontAlgn="base" hangingPunct="0">
        <a:spcBef>
          <a:spcPct val="0"/>
        </a:spcBef>
        <a:spcAft>
          <a:spcPct val="0"/>
        </a:spcAft>
        <a:defRPr sz="4400">
          <a:solidFill>
            <a:schemeClr val="tx1"/>
          </a:solidFill>
          <a:latin typeface="Calibri" pitchFamily="34" charset="0"/>
        </a:defRPr>
      </a:lvl5pPr>
      <a:lvl6pPr marL="447706" algn="ctr" defTabSz="447706" rtl="0" fontAlgn="base">
        <a:spcBef>
          <a:spcPct val="0"/>
        </a:spcBef>
        <a:spcAft>
          <a:spcPct val="0"/>
        </a:spcAft>
        <a:defRPr sz="4400">
          <a:solidFill>
            <a:schemeClr val="tx1"/>
          </a:solidFill>
          <a:latin typeface="Calibri" pitchFamily="34" charset="0"/>
        </a:defRPr>
      </a:lvl6pPr>
      <a:lvl7pPr marL="895397" algn="ctr" defTabSz="447706" rtl="0" fontAlgn="base">
        <a:spcBef>
          <a:spcPct val="0"/>
        </a:spcBef>
        <a:spcAft>
          <a:spcPct val="0"/>
        </a:spcAft>
        <a:defRPr sz="4400">
          <a:solidFill>
            <a:schemeClr val="tx1"/>
          </a:solidFill>
          <a:latin typeface="Calibri" pitchFamily="34" charset="0"/>
        </a:defRPr>
      </a:lvl7pPr>
      <a:lvl8pPr marL="1343091" algn="ctr" defTabSz="447706" rtl="0" fontAlgn="base">
        <a:spcBef>
          <a:spcPct val="0"/>
        </a:spcBef>
        <a:spcAft>
          <a:spcPct val="0"/>
        </a:spcAft>
        <a:defRPr sz="4400">
          <a:solidFill>
            <a:schemeClr val="tx1"/>
          </a:solidFill>
          <a:latin typeface="Calibri" pitchFamily="34" charset="0"/>
        </a:defRPr>
      </a:lvl8pPr>
      <a:lvl9pPr marL="1790799" algn="ctr" defTabSz="447706" rtl="0" fontAlgn="base">
        <a:spcBef>
          <a:spcPct val="0"/>
        </a:spcBef>
        <a:spcAft>
          <a:spcPct val="0"/>
        </a:spcAft>
        <a:defRPr sz="4400">
          <a:solidFill>
            <a:schemeClr val="tx1"/>
          </a:solidFill>
          <a:latin typeface="Calibri" pitchFamily="34" charset="0"/>
        </a:defRPr>
      </a:lvl9pPr>
    </p:titleStyle>
    <p:bodyStyle>
      <a:lvl1pPr marL="335768" indent="-335768" algn="l" defTabSz="447706"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27524" indent="-279816" algn="l" defTabSz="447706"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19249" indent="-223848" algn="l" defTabSz="447706"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66954" indent="-223848" algn="l" defTabSz="447706"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14647" indent="-223848" algn="l" defTabSz="447706"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62344" indent="-223848" algn="l" defTabSz="447706" rtl="0" eaLnBrk="1" latinLnBrk="0" hangingPunct="1">
        <a:spcBef>
          <a:spcPct val="20000"/>
        </a:spcBef>
        <a:buFont typeface="Arial"/>
        <a:buChar char="•"/>
        <a:defRPr sz="2000" kern="1200">
          <a:solidFill>
            <a:schemeClr val="tx1"/>
          </a:solidFill>
          <a:latin typeface="+mn-lt"/>
          <a:ea typeface="+mn-ea"/>
          <a:cs typeface="+mn-cs"/>
        </a:defRPr>
      </a:lvl6pPr>
      <a:lvl7pPr marL="2910041" indent="-223848" algn="l" defTabSz="447706" rtl="0" eaLnBrk="1" latinLnBrk="0" hangingPunct="1">
        <a:spcBef>
          <a:spcPct val="20000"/>
        </a:spcBef>
        <a:buFont typeface="Arial"/>
        <a:buChar char="•"/>
        <a:defRPr sz="2000" kern="1200">
          <a:solidFill>
            <a:schemeClr val="tx1"/>
          </a:solidFill>
          <a:latin typeface="+mn-lt"/>
          <a:ea typeface="+mn-ea"/>
          <a:cs typeface="+mn-cs"/>
        </a:defRPr>
      </a:lvl7pPr>
      <a:lvl8pPr marL="3357739" indent="-223848" algn="l" defTabSz="447706" rtl="0" eaLnBrk="1" latinLnBrk="0" hangingPunct="1">
        <a:spcBef>
          <a:spcPct val="20000"/>
        </a:spcBef>
        <a:buFont typeface="Arial"/>
        <a:buChar char="•"/>
        <a:defRPr sz="2000" kern="1200">
          <a:solidFill>
            <a:schemeClr val="tx1"/>
          </a:solidFill>
          <a:latin typeface="+mn-lt"/>
          <a:ea typeface="+mn-ea"/>
          <a:cs typeface="+mn-cs"/>
        </a:defRPr>
      </a:lvl8pPr>
      <a:lvl9pPr marL="3805441" indent="-223848" algn="l" defTabSz="4477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7706" rtl="0" eaLnBrk="1" latinLnBrk="0" hangingPunct="1">
        <a:defRPr sz="1800" kern="1200">
          <a:solidFill>
            <a:schemeClr val="tx1"/>
          </a:solidFill>
          <a:latin typeface="+mn-lt"/>
          <a:ea typeface="+mn-ea"/>
          <a:cs typeface="+mn-cs"/>
        </a:defRPr>
      </a:lvl1pPr>
      <a:lvl2pPr marL="447706" algn="l" defTabSz="447706" rtl="0" eaLnBrk="1" latinLnBrk="0" hangingPunct="1">
        <a:defRPr sz="1800" kern="1200">
          <a:solidFill>
            <a:schemeClr val="tx1"/>
          </a:solidFill>
          <a:latin typeface="+mn-lt"/>
          <a:ea typeface="+mn-ea"/>
          <a:cs typeface="+mn-cs"/>
        </a:defRPr>
      </a:lvl2pPr>
      <a:lvl3pPr marL="895397" algn="l" defTabSz="447706" rtl="0" eaLnBrk="1" latinLnBrk="0" hangingPunct="1">
        <a:defRPr sz="1800" kern="1200">
          <a:solidFill>
            <a:schemeClr val="tx1"/>
          </a:solidFill>
          <a:latin typeface="+mn-lt"/>
          <a:ea typeface="+mn-ea"/>
          <a:cs typeface="+mn-cs"/>
        </a:defRPr>
      </a:lvl3pPr>
      <a:lvl4pPr marL="1343091" algn="l" defTabSz="447706" rtl="0" eaLnBrk="1" latinLnBrk="0" hangingPunct="1">
        <a:defRPr sz="1800" kern="1200">
          <a:solidFill>
            <a:schemeClr val="tx1"/>
          </a:solidFill>
          <a:latin typeface="+mn-lt"/>
          <a:ea typeface="+mn-ea"/>
          <a:cs typeface="+mn-cs"/>
        </a:defRPr>
      </a:lvl4pPr>
      <a:lvl5pPr marL="1790799" algn="l" defTabSz="447706" rtl="0" eaLnBrk="1" latinLnBrk="0" hangingPunct="1">
        <a:defRPr sz="1800" kern="1200">
          <a:solidFill>
            <a:schemeClr val="tx1"/>
          </a:solidFill>
          <a:latin typeface="+mn-lt"/>
          <a:ea typeface="+mn-ea"/>
          <a:cs typeface="+mn-cs"/>
        </a:defRPr>
      </a:lvl5pPr>
      <a:lvl6pPr marL="2238496" algn="l" defTabSz="447706" rtl="0" eaLnBrk="1" latinLnBrk="0" hangingPunct="1">
        <a:defRPr sz="1800" kern="1200">
          <a:solidFill>
            <a:schemeClr val="tx1"/>
          </a:solidFill>
          <a:latin typeface="+mn-lt"/>
          <a:ea typeface="+mn-ea"/>
          <a:cs typeface="+mn-cs"/>
        </a:defRPr>
      </a:lvl6pPr>
      <a:lvl7pPr marL="2686192" algn="l" defTabSz="447706" rtl="0" eaLnBrk="1" latinLnBrk="0" hangingPunct="1">
        <a:defRPr sz="1800" kern="1200">
          <a:solidFill>
            <a:schemeClr val="tx1"/>
          </a:solidFill>
          <a:latin typeface="+mn-lt"/>
          <a:ea typeface="+mn-ea"/>
          <a:cs typeface="+mn-cs"/>
        </a:defRPr>
      </a:lvl7pPr>
      <a:lvl8pPr marL="3133897" algn="l" defTabSz="447706" rtl="0" eaLnBrk="1" latinLnBrk="0" hangingPunct="1">
        <a:defRPr sz="1800" kern="1200">
          <a:solidFill>
            <a:schemeClr val="tx1"/>
          </a:solidFill>
          <a:latin typeface="+mn-lt"/>
          <a:ea typeface="+mn-ea"/>
          <a:cs typeface="+mn-cs"/>
        </a:defRPr>
      </a:lvl8pPr>
      <a:lvl9pPr marL="3581594" algn="l" defTabSz="44770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697695"/>
      </p:ext>
    </p:extLst>
  </p:cSld>
  <p:clrMap bg1="lt1" tx1="dk1" bg2="lt2" tx2="dk2" accent1="accent1" accent2="accent2" accent3="accent3" accent4="accent4" accent5="accent5" accent6="accent6" hlink="hlink" folHlink="folHlink"/>
  <p:hf hdr="0" ftr="0"/>
  <p:txStyles>
    <p:titleStyle>
      <a:lvl1pPr algn="ctr" defTabSz="449129" rtl="0" eaLnBrk="0" fontAlgn="base" hangingPunct="0">
        <a:spcBef>
          <a:spcPct val="0"/>
        </a:spcBef>
        <a:spcAft>
          <a:spcPct val="0"/>
        </a:spcAft>
        <a:defRPr sz="4400" kern="1200">
          <a:solidFill>
            <a:schemeClr val="tx1"/>
          </a:solidFill>
          <a:latin typeface="+mj-lt"/>
          <a:ea typeface="+mj-ea"/>
          <a:cs typeface="+mj-cs"/>
        </a:defRPr>
      </a:lvl1pPr>
      <a:lvl2pPr algn="ctr" defTabSz="449129" rtl="0" eaLnBrk="0" fontAlgn="base" hangingPunct="0">
        <a:spcBef>
          <a:spcPct val="0"/>
        </a:spcBef>
        <a:spcAft>
          <a:spcPct val="0"/>
        </a:spcAft>
        <a:defRPr sz="4400">
          <a:solidFill>
            <a:schemeClr val="tx1"/>
          </a:solidFill>
          <a:latin typeface="Calibri" pitchFamily="34" charset="0"/>
        </a:defRPr>
      </a:lvl2pPr>
      <a:lvl3pPr algn="ctr" defTabSz="449129" rtl="0" eaLnBrk="0" fontAlgn="base" hangingPunct="0">
        <a:spcBef>
          <a:spcPct val="0"/>
        </a:spcBef>
        <a:spcAft>
          <a:spcPct val="0"/>
        </a:spcAft>
        <a:defRPr sz="4400">
          <a:solidFill>
            <a:schemeClr val="tx1"/>
          </a:solidFill>
          <a:latin typeface="Calibri" pitchFamily="34" charset="0"/>
        </a:defRPr>
      </a:lvl3pPr>
      <a:lvl4pPr algn="ctr" defTabSz="449129" rtl="0" eaLnBrk="0" fontAlgn="base" hangingPunct="0">
        <a:spcBef>
          <a:spcPct val="0"/>
        </a:spcBef>
        <a:spcAft>
          <a:spcPct val="0"/>
        </a:spcAft>
        <a:defRPr sz="4400">
          <a:solidFill>
            <a:schemeClr val="tx1"/>
          </a:solidFill>
          <a:latin typeface="Calibri" pitchFamily="34" charset="0"/>
        </a:defRPr>
      </a:lvl4pPr>
      <a:lvl5pPr algn="ctr" defTabSz="449129" rtl="0" eaLnBrk="0" fontAlgn="base" hangingPunct="0">
        <a:spcBef>
          <a:spcPct val="0"/>
        </a:spcBef>
        <a:spcAft>
          <a:spcPct val="0"/>
        </a:spcAft>
        <a:defRPr sz="4400">
          <a:solidFill>
            <a:schemeClr val="tx1"/>
          </a:solidFill>
          <a:latin typeface="Calibri" pitchFamily="34" charset="0"/>
        </a:defRPr>
      </a:lvl5pPr>
      <a:lvl6pPr marL="449129" algn="ctr" defTabSz="449129" rtl="0" fontAlgn="base">
        <a:spcBef>
          <a:spcPct val="0"/>
        </a:spcBef>
        <a:spcAft>
          <a:spcPct val="0"/>
        </a:spcAft>
        <a:defRPr sz="4400">
          <a:solidFill>
            <a:schemeClr val="tx1"/>
          </a:solidFill>
          <a:latin typeface="Calibri" pitchFamily="34" charset="0"/>
        </a:defRPr>
      </a:lvl6pPr>
      <a:lvl7pPr marL="898245" algn="ctr" defTabSz="449129" rtl="0" fontAlgn="base">
        <a:spcBef>
          <a:spcPct val="0"/>
        </a:spcBef>
        <a:spcAft>
          <a:spcPct val="0"/>
        </a:spcAft>
        <a:defRPr sz="4400">
          <a:solidFill>
            <a:schemeClr val="tx1"/>
          </a:solidFill>
          <a:latin typeface="Calibri" pitchFamily="34" charset="0"/>
        </a:defRPr>
      </a:lvl7pPr>
      <a:lvl8pPr marL="1347366" algn="ctr" defTabSz="449129" rtl="0" fontAlgn="base">
        <a:spcBef>
          <a:spcPct val="0"/>
        </a:spcBef>
        <a:spcAft>
          <a:spcPct val="0"/>
        </a:spcAft>
        <a:defRPr sz="4400">
          <a:solidFill>
            <a:schemeClr val="tx1"/>
          </a:solidFill>
          <a:latin typeface="Calibri" pitchFamily="34" charset="0"/>
        </a:defRPr>
      </a:lvl8pPr>
      <a:lvl9pPr marL="1796497" algn="ctr" defTabSz="449129" rtl="0" fontAlgn="base">
        <a:spcBef>
          <a:spcPct val="0"/>
        </a:spcBef>
        <a:spcAft>
          <a:spcPct val="0"/>
        </a:spcAft>
        <a:defRPr sz="4400">
          <a:solidFill>
            <a:schemeClr val="tx1"/>
          </a:solidFill>
          <a:latin typeface="Calibri" pitchFamily="34" charset="0"/>
        </a:defRPr>
      </a:lvl9pPr>
    </p:titleStyle>
    <p:bodyStyle>
      <a:lvl1pPr marL="336836" indent="-336836" algn="l" defTabSz="44912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29833" indent="-280711" algn="l" defTabSz="449129"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2811" indent="-224560" algn="l" defTabSz="449129"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71940" indent="-224560" algn="l" defTabSz="449129"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21052" indent="-224560" algn="l" defTabSz="449129"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70177" indent="-224560" algn="l" defTabSz="449129" rtl="0" eaLnBrk="1" latinLnBrk="0" hangingPunct="1">
        <a:spcBef>
          <a:spcPct val="20000"/>
        </a:spcBef>
        <a:buFont typeface="Arial"/>
        <a:buChar char="•"/>
        <a:defRPr sz="2000" kern="1200">
          <a:solidFill>
            <a:schemeClr val="tx1"/>
          </a:solidFill>
          <a:latin typeface="+mn-lt"/>
          <a:ea typeface="+mn-ea"/>
          <a:cs typeface="+mn-cs"/>
        </a:defRPr>
      </a:lvl6pPr>
      <a:lvl7pPr marL="2919302" indent="-224560" algn="l" defTabSz="449129" rtl="0" eaLnBrk="1" latinLnBrk="0" hangingPunct="1">
        <a:spcBef>
          <a:spcPct val="20000"/>
        </a:spcBef>
        <a:buFont typeface="Arial"/>
        <a:buChar char="•"/>
        <a:defRPr sz="2000" kern="1200">
          <a:solidFill>
            <a:schemeClr val="tx1"/>
          </a:solidFill>
          <a:latin typeface="+mn-lt"/>
          <a:ea typeface="+mn-ea"/>
          <a:cs typeface="+mn-cs"/>
        </a:defRPr>
      </a:lvl7pPr>
      <a:lvl8pPr marL="3368422" indent="-224560" algn="l" defTabSz="449129" rtl="0" eaLnBrk="1" latinLnBrk="0" hangingPunct="1">
        <a:spcBef>
          <a:spcPct val="20000"/>
        </a:spcBef>
        <a:buFont typeface="Arial"/>
        <a:buChar char="•"/>
        <a:defRPr sz="2000" kern="1200">
          <a:solidFill>
            <a:schemeClr val="tx1"/>
          </a:solidFill>
          <a:latin typeface="+mn-lt"/>
          <a:ea typeface="+mn-ea"/>
          <a:cs typeface="+mn-cs"/>
        </a:defRPr>
      </a:lvl8pPr>
      <a:lvl9pPr marL="3817549" indent="-224560" algn="l" defTabSz="4491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9129" rtl="0" eaLnBrk="1" latinLnBrk="0" hangingPunct="1">
        <a:defRPr sz="1800" kern="1200">
          <a:solidFill>
            <a:schemeClr val="tx1"/>
          </a:solidFill>
          <a:latin typeface="+mn-lt"/>
          <a:ea typeface="+mn-ea"/>
          <a:cs typeface="+mn-cs"/>
        </a:defRPr>
      </a:lvl1pPr>
      <a:lvl2pPr marL="449129" algn="l" defTabSz="449129" rtl="0" eaLnBrk="1" latinLnBrk="0" hangingPunct="1">
        <a:defRPr sz="1800" kern="1200">
          <a:solidFill>
            <a:schemeClr val="tx1"/>
          </a:solidFill>
          <a:latin typeface="+mn-lt"/>
          <a:ea typeface="+mn-ea"/>
          <a:cs typeface="+mn-cs"/>
        </a:defRPr>
      </a:lvl2pPr>
      <a:lvl3pPr marL="898245" algn="l" defTabSz="449129" rtl="0" eaLnBrk="1" latinLnBrk="0" hangingPunct="1">
        <a:defRPr sz="1800" kern="1200">
          <a:solidFill>
            <a:schemeClr val="tx1"/>
          </a:solidFill>
          <a:latin typeface="+mn-lt"/>
          <a:ea typeface="+mn-ea"/>
          <a:cs typeface="+mn-cs"/>
        </a:defRPr>
      </a:lvl3pPr>
      <a:lvl4pPr marL="1347366" algn="l" defTabSz="449129" rtl="0" eaLnBrk="1" latinLnBrk="0" hangingPunct="1">
        <a:defRPr sz="1800" kern="1200">
          <a:solidFill>
            <a:schemeClr val="tx1"/>
          </a:solidFill>
          <a:latin typeface="+mn-lt"/>
          <a:ea typeface="+mn-ea"/>
          <a:cs typeface="+mn-cs"/>
        </a:defRPr>
      </a:lvl4pPr>
      <a:lvl5pPr marL="1796497" algn="l" defTabSz="449129" rtl="0" eaLnBrk="1" latinLnBrk="0" hangingPunct="1">
        <a:defRPr sz="1800" kern="1200">
          <a:solidFill>
            <a:schemeClr val="tx1"/>
          </a:solidFill>
          <a:latin typeface="+mn-lt"/>
          <a:ea typeface="+mn-ea"/>
          <a:cs typeface="+mn-cs"/>
        </a:defRPr>
      </a:lvl5pPr>
      <a:lvl6pPr marL="2245618" algn="l" defTabSz="449129" rtl="0" eaLnBrk="1" latinLnBrk="0" hangingPunct="1">
        <a:defRPr sz="1800" kern="1200">
          <a:solidFill>
            <a:schemeClr val="tx1"/>
          </a:solidFill>
          <a:latin typeface="+mn-lt"/>
          <a:ea typeface="+mn-ea"/>
          <a:cs typeface="+mn-cs"/>
        </a:defRPr>
      </a:lvl6pPr>
      <a:lvl7pPr marL="2694741" algn="l" defTabSz="449129" rtl="0" eaLnBrk="1" latinLnBrk="0" hangingPunct="1">
        <a:defRPr sz="1800" kern="1200">
          <a:solidFill>
            <a:schemeClr val="tx1"/>
          </a:solidFill>
          <a:latin typeface="+mn-lt"/>
          <a:ea typeface="+mn-ea"/>
          <a:cs typeface="+mn-cs"/>
        </a:defRPr>
      </a:lvl7pPr>
      <a:lvl8pPr marL="3143869" algn="l" defTabSz="449129" rtl="0" eaLnBrk="1" latinLnBrk="0" hangingPunct="1">
        <a:defRPr sz="1800" kern="1200">
          <a:solidFill>
            <a:schemeClr val="tx1"/>
          </a:solidFill>
          <a:latin typeface="+mn-lt"/>
          <a:ea typeface="+mn-ea"/>
          <a:cs typeface="+mn-cs"/>
        </a:defRPr>
      </a:lvl8pPr>
      <a:lvl9pPr marL="3592988" algn="l" defTabSz="44912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49875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hf hdr="0" ftr="0"/>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jpe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5.png"/><Relationship Id="rId24" Type="http://schemas.openxmlformats.org/officeDocument/2006/relationships/image" Target="../media/image26.png"/><Relationship Id="rId25" Type="http://schemas.openxmlformats.org/officeDocument/2006/relationships/image" Target="../media/image27.png"/><Relationship Id="rId26" Type="http://schemas.openxmlformats.org/officeDocument/2006/relationships/image" Target="../media/image28.png"/><Relationship Id="rId27" Type="http://schemas.openxmlformats.org/officeDocument/2006/relationships/image" Target="../media/image29.png"/><Relationship Id="rId28" Type="http://schemas.openxmlformats.org/officeDocument/2006/relationships/image" Target="../media/image30.png"/><Relationship Id="rId29" Type="http://schemas.openxmlformats.org/officeDocument/2006/relationships/image" Target="../media/image31.png"/><Relationship Id="rId30" Type="http://schemas.openxmlformats.org/officeDocument/2006/relationships/image" Target="../media/image32.tiff"/><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jpeg"/><Relationship Id="rId13" Type="http://schemas.microsoft.com/office/2007/relationships/hdphoto" Target="../media/hdphoto1.wdp"/><Relationship Id="rId14" Type="http://schemas.openxmlformats.org/officeDocument/2006/relationships/image" Target="../media/image17.png"/><Relationship Id="rId15" Type="http://schemas.openxmlformats.org/officeDocument/2006/relationships/image" Target="../media/image18.jpeg"/><Relationship Id="rId16" Type="http://schemas.microsoft.com/office/2007/relationships/hdphoto" Target="../media/hdphoto2.wdp"/><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35.xml"/><Relationship Id="rId2" Type="http://schemas.openxmlformats.org/officeDocument/2006/relationships/image" Target="../media/image6.png"/><Relationship Id="rId3" Type="http://schemas.openxmlformats.org/officeDocument/2006/relationships/image" Target="../media/image7.tiff"/><Relationship Id="rId4" Type="http://schemas.openxmlformats.org/officeDocument/2006/relationships/image" Target="../media/image8.png"/><Relationship Id="rId5" Type="http://schemas.openxmlformats.org/officeDocument/2006/relationships/image" Target="../media/image9.tiff"/><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QREhURExMWFhUXGRwbFxgYFx0dGxwgGhwgIBobHx4cHCggGhslIRggIjEkJSkrLi4uHB8zODMsNygtLi4BCgoKDg0OGxAQGywkICYvLzcsLDAsLCwuNzAsLywsNDQsLCwsLCwsLDQsLywsLCwsLywsLCwsLC8sLCwsLCwsLP/AABEIAOMA3gMBEQACEQEDEQH/xAAbAAADAQEBAQEAAAAAAAAAAAAABQYEAwcCAf/EAEoQAAIBAgMEBgYGBwUHBQEAAAECAwARBBIhBQYxQRMiUWFxgQcUMpGhsSM0QlJysjNic4KSwcIVJFOisxY1Q2PR0uGDhJPw8VT/xAAaAQADAQEBAQAAAAAAAAAAAAAAAwQFAgEG/8QAOREAAQMCAgYJBAICAgMBAQAAAQACAwQRITESQVFxgbEFEzIzYZHB0fAUIqHhI/FCUjSCJGKiknL/2gAMAwEAAhEDEQA/APcaEIoQihCKEIoQihCKEIoQihCKEIoQihCKELzb0i4pziBFc5FQELfS5Jue86AeVbFAwCPS13WJ0i9xl0dVlQ+jzEu+FIck5JCqkm+mVTbyLGpK9obLhrCs6Oe50RvqPsqioleihCKEIoQihCKEIoQihCKEIoQihCKEIoQihCKEIoQihCKEIoQihCKEJa+24ulECEyS81TXLbiWPBQO837qcIH6OmcB4+iQahmn1YxOweuxMqSnooQlGK3ihVjGmaaQcUhXOR4kdVfM1Q2meRc4DacFM6qjB0W/cdgx/Q4rl63jZPYw8UQ7ZZCx/hjH9Ve6EDc3E7h7+y806h2TQN59B7qQ9IEDCSF5Cpdo7NlBC3VjqAdftVoULgWuDcrrN6QaQ5pdnbl/ae7rQYhcHCcOYusXZxIG161hYqdNB2Gpal0Zmdp31WtbYq6Vsogb1dtd732+CZHauJj/AE2EYj70Dh/8pyt7r0nqondh/nh+cQnddKzts/8Ayb/jArbs7bEOIuI5AWHFTcOPFTYj3UuSF8faHt5psc8cnZPDX5ZrfSk5c8RKUUsFLW5La58LkXNetFzZeONheyy7M2tDiReJw1uI4MPFTqK7khfGfuCXFMyUXYfm5bqWmooQihCKEIoQihCKEIoQihCKEIoQihCKEIoQubTqGCX6xBIHOw4nw1A8xXuibXXmkL21qF313qOZsPA1gNJHB1vzUHkBzPl46dHSCwe8bgsmtrDcxsO8p1uPsX1eDOwtJJqe1V+yvd2nvPdU9ZP1j7DIKmhp+qjucynG1Npx4dM7k6myqouzHkqjmanjidIbN+b1TLM2IXd+zuStdnzYvrYkmOI8MOjWJH/Mcan8K2FO6xkWEeJ/2PoPUpHVSTYy4D/Uep9AnOGw0cKZUVUQcgAAO/8A81O5znm5NyqmsawWaLBItpb64aK4RjK3YnD+I6W8L1VHQyuzw3+ykkr4m5G58PdSe920TiYsLOVClhMLA3tlcDj5VdSxdU57N3JZ1XKZWseRa+l+CvvE7WaDD4WPo4ZFMZYrKmb7Z4ai1eNhD5Hm5GOo21Lp8xZFG2wItrF9af7B30ifLFIghOgUj9H3Dlk+XfUs9C9v3NN+f7VdPXsdZrho8v0nu19lwTDNKACPZkByup5WcajWpopXswb5ZjyVU0Mb8X+eR80vOMmwek5M0H+MB10/aKOK/rDzFN0GTdjB2zUd3sk9ZJB3mLf9tY3j1CfxSBgGUggi4INwQeYNSkEGxVgIIuF57vts58LOuLhJQOdSv2X5+TDW3Mhr8a1aOQSs6t+NuX6WNXROik61mF+f7VNupvCMXGcwAlT21HPsYdx7OR8qjqafqnYZHJX0lT1zccxmnUEyuoZTcHgfn4EcLcqmIINiqmuDhcLpXi9RQhFCEUIRQhFCEUIRQhFCEUIRQhc8TOI0aRjZVBYnuAua9a0uIAXLnBoLjqUNsvakjQ4rGWJmlcRRKNSNOqFH6ocnvyk1pyRND2Rf4gXPzgsqKZxY+X/Imw/W66x4TZkGBtLi2zzcUgXrEHkW7T46fipjpZJ/tiwGs+3zyS2RR09nTYu1NGPn8tvVrNtMwYcTTizm1o11JZvZjHa3K/cTwrNbFpyaLMtvhtWm6bq49N+ezxOpJQJcPMuNxaq4cZSVufVrnQDtXWzMNb93Gn7JGdVFhb/6/ewKX74n9dML3/8An9bT6J1tLbSx5UjHTSuLpGhGo+8TwVP1jU8cBdcuwAzPzWqpagNsG4uOQHzAeKkt7dsMWTCzMQoAbEdHzJFxGt/sjTU9oJ4Wq6lhFjI3/rfms+rnNxE84f5W5BKN293mxb3sUhBOZv6VJHWbvtYe4VRUVAhbbNympqYzOvk35gmW/mEjiTCpDbIvSgWN+aE69t70mie55eXZ4eqdXxtYGNZlj6Km3ew0UmDgjkVHPRg5WAJsb62NRTue2ZxaSMVoU7GOha1wBwUfvru+uFZXjv0b3GU65SOVzxBHyNaFHUGUEOzCzK2mERBbkVyfGO+DSTOc8D9ETf2o3FwGB0YAjLYi1uNdBjWzFtsHC/ELkvc6AOvi024HbyVdsTeiN8J0kzLnTqsq2ux+zZO1uzhe/IVBNSuEuizI/M/BaUNY0w6T8xq5YeKzbOabBDppECYaRiWiFycPmPVb8J+0BoCdOddyaE/2tN3DX/t81bUuPTpxpOFmHV/r+tuzUme8+OWNFMsfSYaTqyW1K31Vh2g+NwcttaRTxlzvtNnDJPqpAxv3i7Tn8+arKUh2ecJImNwz9NhweuR7SqfaDDnYa8NCBcC16vMnWtMUgs7Vv8FniPqXCaI6Tde22u/zenWCx3q+0pMPf6Kezr2Bityf3iD52qZ8fWUwfrbhwVTJOrqizU7Eb/3iq6oFoooQihCKEIoQihCKEIoQihCKEIoQpLeXavSYXGZD1UdYvE5lz/my+VX08WjKy+sX52WdUz6UMmjqIHK/OyQYPbTYfCRQQreeQs1wLlMxKrYc3YDTuPeKqfAJJS9/ZHzyUjKgxwtYztG/D9p1uvumVcYjEnNLfMEJvY/eY/ab4DvPCapqwRoR5bfbwVNLREO6yXPZ7+KZbOHreIOJOsURKQDkSNHl79eqPA0mT+KPqxmcT6D1KfH/ADSGQ5DBvqfQLZt7aHRII0UPLKSkaHgdNS36ijU/+aXBHpG5NgMz81plRLoDRAu44Ae/gNaU7K2W+ziWsJY2W7sAA6so4DkUPIEi3zfLKKgWyOrZ/fNIhhdTG+YIx23HpsGpJ5dkrLiGKf3mZjncFrQRZtQGYavYWAUWuBqKpExZGL/aNX+x3DVvUroA+Q6P3O1/6jeczu161Rw7sqwHrEjTW4IOpEvYBGlhbxvUZqiD/GLeOZ8yrRSAj+Ql3hkPIet1P+kTCJEmGSNFRQZLKosNcvIc6roHucXlxvl6qPpFjWBgaLDH0TvAbIw8mDgbERpdYluzdVl0v7WhXj21M+aRsrhGdaqjgidC0yAYAZ4fnUo/enaUbBMPA7vHGSc7sWuToApOuVR8/M6FNE4Xe8WJ1BZ1VKwgRsJIGs4/AtGyIYlwE3TGxmJaEXsWMdguXQ367Wt48q4lc8zt0NWfH9LuEMFO7T15cP2lOzZ3wWIR5IjddSrrY2Olxfgew0+RomjIafJTxuMEgc5uWo+i9XwWLjxMQdLMjgggjyKkfC1Yb2OjdY4EL6Bj2SsuMQUo2XCEaTZ0ozR5c0Ob7UZNil+1Dp22tT5SXATtwOvft4qaJoaTTvxGrds4crKb2hsjEbNkM+HYtEPa52H3ZF5j9b5VYyaOpboSYH5l7KKSCSldpxm4+Z+/JZttbSWafC4qMZfYUr91o3uR4WYW7rV3DGWRvjd4/kfpcTStfIyRvh+D+1f4PaGaeaA+1HlYd6sL/A3HhlrKdHZjXjXzC12SXe5h1cimFKTkUIRQhFCEUIRQhFCEUIRQhccbNkjd/uqze4Xrpg0nALl7tFpK812SxfZuLTiwdHPablf+w1sS4VLD4Ec/dYcX3Usg13B5ey2ROmy4wzKHxki3seEangD/AONSRbgL0sh1U6wwYPz8/CYC2kbc4vP4Hzz3J7OZYMFZmJxOIYLc8c8unLhkXs+5UzdB82HZbyHuearcXxwWJ+93M+w5J/gcKsMaRLoqKAPIcake8vcXHWrI2BjQ0ZBKd316eSTGtwa6Qd0an2vF2BPhaqJ/42iIbzv/AEpqf+RxmOvBu4e5/Fl02/inYrhITaSUHM1r9HGNGcjtPAd57q5gYADI7Ifk7PddVD3EiJmZ/A1n0CxQwnZpsLthGOptdomOmY29pD8KaT9Tn2+f7Sw00uWLPyP1yWneHemLCHJYySfcBtbszHl8T3VxBSvlxyG32XdRWMhwzOz3UVj99MTIbgrGOWVRf+Jr/C1aLKKJueKy5K+V2Vh88VgTB4rFkHLNL2FrlfJm6o99N04YsLgJWhNMb2J+eOCZQbvRQN/fJlUhc3QIbu2tgL9pOlh7xakuqHPH8I4nJObTMjP8zv8AqMz88PNO5tmzMY58uScC8EQC5I0Qey97Elr2uPZLLwqYSsALL3brOsk7PmKqMMhIfazv8RhYAajvywyNl2TDw7STO6lWcN0baZoyuhQkWzD7QDX4ta1hXJc+mNhqz8fmWHguwyOqbcjPLwtq9cfFcdzcLLhJ3w82gkBaPUEMUIDEa6GxGhF7AcLV1VvZMwPZqz4riiY+GQxv15cE53qQoiYpR1sO2fTiUOki+am/7oqemN3GM5Ow46vyqasaLRKM2m/DX+Fi3nx0mFePFx9eJwFlTkeaMOw2uL/hBvpTKaNsoMbsCMil1UjoXCVuIOBHL5uU9tLZUbtDisL+hklRWT/DYsBa3IG/DkbW0IquOVwDo5O0AcdoUUkLSWyxdkkXGw3TBMYRtogcCOjPh0Yb8yilFn/h/n825J3Wf+d+PxfmrqsxayKEIoQihCKEIoQihCKEIoQsuOdTaJv+LmQfwkn4Cu2A9oalw8jsnX7LzvdDFjDPiVlHsR5mHa0TgAeOZrVr1TOtDC3WeYWLRv6pzw7UOR9ytO6mzGxMxx2IPVzi1+DuSAoH6qmwHeAORriqlEbOqjzt+F3SRGV/XSZX8z+lU7R+kxuGj5RrJKR36IvuzmoY/the7bYevotCT7p2N2An09V23qxBTCyZfaYBF8ZCFH5r+Vc0zQ6UXyGPliuqtxbCbZnAccEwweHEUaRr7KKFHgBalPcXOLjrTmNDGho1JPu2RJ02MY/pXIUnlHGSq+F7FvOqKj7dGIah+Tj+lNTfdpSnWcNwwHvxWbG7wrJiUw0ZuoLNIwIIIRSwUEH7wF/C3Ou2U5bGXu4cVw+pDpRG3jw1eea88wkbYqdVLdeV9WPax1Pl2VrOIiYSMgFjMDpXgHMlUOLxMeGgEmFjVW6V4+kdQ7nIPaGYWW55AWqRrXSSaMh1A2GAxVj3Nij0ohY3IucTgm+P3tMMCIc3TtBG4cgFSWGt7EWOh99Tso9N5P8AjciyofW6EYb/AJaIN1KPtrpMzyizqv0HR9QI9wc1tbnQXvyHhVwg0bBuWu+NwoDUady/P/G2FjtVNsffGMxvJiVHSoLXULdlZh1VBN/EcLKCTUctE4ODYzgVdDXtLS6QYjkdnqvvAxRwY5YoQckoWRQOCMqNmBB1W6Pe3IlRaxFePLpINJ+Yw34j1C9jDY6gNYMDjuNjfdgeScb19RIsRzglRif1WORx4Wb4VPTYks2g+eYVFX9rWyf6keRwP4KcYiEOrI3BgQfAixqdpINwqnNDgQUi2IqzbPWObgFMT35dGxS9+R6oN6qmJZOXM3jjipIAH0wa/ceGCmdjq+Axvq0uschAB5HX6Nx2ENYHs17BVktqiHTbmPhCgh0qefq35H4D89l+bsr020ZJz7KNK5PLW6qPc3wr2oOhThm2wRTDTqi86rn0XoeFmEiK44MoYeYvWQ5uiSCtlrg4AjWuteLpFCEUIRQhFCEUIRQhFCFI7/4pofVpk4pIT46cPAi486voWh+m06ws7pB5ZoOGopXtnZIxU8E0JIjxdg5H2SurX77Jw+8p7afDN1THNfm3L58wKnmh62Rr2ZPz4f15haH2gJsdBhIRaCBuA4Exg3PgLWHfc9lcCPQgdI/tO9Uwy6dQ2JnZb6JpjNpRwbQZpWIHq6BbKzcZGJ9kG3AUlkTnwAN/2PIJ75Wx1JLv9RqJ1nYs2394MPIIArsQJ42b6Nx1VJPNddQNBrXcFPI3SJGo6xr4rioqY36IB/yGo6sdiYYverDdG+WRs2U2+ikGttOKaUltJJpC4/I9051ZFomxPkfZITtqD1LD4XM/WWNZgqsCFteQ6r1hfQ5eRNVdRJ1zpMNdt+pR9fH1DIschfDVr1Y7MFPwYuLDYwSRXaFWsL3uVZbNoQDexNr91VljpIbOzPNRh7Ip9JvZB/C47RwL4WRWQ3S4aGUahgNVIPDMOY/lXUcglaQc9YXMkZhcCMtRTPbe0PWMFHJkCETsGCk5SSmYsAfZuTe3bc86RDH1cxF74eqfPL1kANrfd6XX3t/Y8snRSRqHCwRBlUguLLxK8ba8r15BMxt2uwxO7zXVRA92i5ov9o3+SmKtUC17JgjeVRK+ROLHKzXt9kBNbnt5a+B4lc5rSWi54eqZE1rngONhxPJWeK2phVxOGljd+qzh7rKdGRtest2N7dpsByFZzYpTG5rgNVstq03zRCVjmk674HYdueNlr3i3gw0uFmjV2LNGwUdHINbaalbDXtpcFPKyVriNe0e6ZU1MT4XNBzB1H2W3D71YbIt5GvYX+ik421+xS3Ukt8B+R7prayK2JPkfZYdlr0+CxipqGkxGTQj2rldDqONNkOhMwnUG3SYh1kEgGsutxSfC4n+0MI0ba4nDjPG3NgP56WPflNPc36eW47Ls/nzWp2P+ph0T2m4j581Fc5H9TwFv+Pi9T2hP/wAPvc9ldAddP/6t5/OS5J6in/8AZ/L5+Srjd0EYXD349FH+UVmT967eea1abuWX2DkmFKTkUIRQhFCEUIRQhFCEUISHe/AeswNEv6VR0iDty6EDxBI8SKqpZOreHHLIqSsi62MtGeYUnuftoxRYiI/ZjeWO/JlU5h56H+Ltq6rg03NcNZAPz5qWfR1Ggx7TqBI+fNa07hYdYlbFycGZYY/3mAJ95A8mriucXkRt3ngF3QNDAZXeAHE+6pvZ2j+PDfFJP+j1HnT7ncx+ldlU728j+0b2dWOKTlHPEx8M+U/mopcXFu0HldFXg1rtjm87eq4b7ba9XhyL7ct1XTQAWzE+RAt391dUcHWPucguK2o6plhmUk3S270hGH6OziARxsDe5jB7R1bg/Dwqmqp9Ead8L3PFTUdRpWjtjo2HBapNgwzYqWKZSC6JJEwNmFgEcdhsVBsb+1SxUPZE1zTkSDzC7NNG+ZzXjMAjkfnissuypMCjFnEkF0zRSBSshZjcIOIcCx5XN+NMEzZ3Cws7HEat/guDC6nabm7cMDrvs8fVL9u9EcAjQoEDYglkDl8rZCLG4upsB1eVNh0+vIeb/bna2v5ikT6H04LBb7sr31Hy3L83nwkiNHiUYWWOJSUbroculwNQDyNe0z2kGM7TuK9qmOa4SN1AZZhY9qN6xh1xRAEofopSBbP1cyvYaA6WPbTIx1chj1WuPDwSZT1kYl13sfHYfRdd2t38TMVniKxhWGV2PGxN7AA3ta1jYHUdtc1FREz7HY+C6pqaV9nsw8VaYhGOKwcTPnZFklc2A+zkFgOAu5t4cTWc0jqnuAsDYDn6LUcCZY2k3IuT5W9Vp3vky4OftZcg7y5Cgf5q4pReZvzLFd1htA7xFvPBNYUyqF7AB7qQTc3VAFhZIN38UseGmxDHqtPM9/GQgfKqp2l0jWDOw5KOmeGxOectJ3Mqcw+FOD2qqjRHJy/hkB08mFv3RVjn9dSk6xzH6UTWGGrAGR5H9pbiM20sblT2Scq24LGvPu018WtTm2pobnP1SHXqp7DL0HzzK9SwrqVGT2RdR+6SpHvFYjgQcVvtIIwXWuV0ihCKEIoQihCKEIoQihClt95pIDBi4+MbMrDkQ4Gh7upbxIq6ja1+lG7X6LPrnOj0ZW6vX+ki25g0xER2hhdDZunj5i6kMbdtib9o18aYXujd1MvA/PmpSTsbKzr4v+w5/vbnv+t7pfV8LhMOvEASG3ao/mzE+VFKOsle87vP9L2sd1ULGDVj5ftVG3/o5sLiOSyGNvCUWBPcGC++oYPuY9nhfy/V1fUfa9knjY8f3ZQe09vYxkMM56rZgwKAXuSONtMrKbWtw1vWpHTwh2kzn84rJlqJy3Qk131fMtXqsm2Nty4rJ0pXqAhbC3G1ydTcmwpkUDIr6OtLmqHzW0tS57CxPRYiGS9gHW57ibN8Ca9mbpRuHgvIH6ErXeK9K3tVViXEBwksTXiNr5idDHYakONLDx5VjUty7QtcHP34LbqwA0SXsRl7cVj2DIMVM005tNGSEw5uOiH3rH2mP3vCmTjqmaLOyc3bfmxLpyJZC+TtDJuz3vtWTfLaODYdC5ZmV87LDYXYKVszEW4Gxtc6CmUkcw+4bNfngPgS62WnP2OxN74eWJ+FT2M2lNjvooILL1cwQZicosudzYWA4XsKrZEyD7nu8/QKJ80lR9rG4eHhtK+Npx9Dhhh1OciTPO63KK1sqR5uBPEnvr2M6cmmcMLAa968lHVxdWMcbuOoHK11b7lSkYNOkYaAnWwyrc5b9gtrryNZtYB1x0fhWrRE9QNL4NX4XTd4GZ5caRpJZIr/AOGl7HuzElvdXk/2NEQ1Z7z7ZL2m+9zpjrwG4e5xX7tw9LPh8MPvdNJ3LH7N+4uR7jXkP2MdJwG8/pE/3yMj8bncP3Zb9s43oIJZfuKSPH7I8zYUqFmm8N2p00nVxufsCmd4sKYNlJCeIEYbxuGb/NVtO/Tqi7eoamPq6MMPhdZNuZ8ThcFPGCZi3R6cSSCGPvjJvy1ruG0UsjHZZ/PNLn0pYo5G9rL5xC+MbOmy4TBEQ2KkH0jj7A7v5DzPIH1jXVT9N3ZGQ+fnyXkjm0kegztnM7PmrzVlsHCmHDxRniqDN42u3xJrPmfpyOcNq04GFkbWnUFvpSaihCKEIoQihCKEIoQihCybVwSzxPE/ssOPZzB8QRfyruOQseHBLljEjC12teX4WebZuJKsOGjr9mReRH8jyNx2ittzWVMdxw8CsFjn0stjx8R8y/tMt7JFxGIwrRm8ciIF85CCPEXsfCk0oMcbwcxfkn1ZEkkZbkbc1ZY4pixiMGTZlA/zKGR/Jvl31nM0oi2VacmjMHxa/lj5rNsfLioMkyXYl0lFh1HGji41XNcuD+tx4V3LeJ92nYRu1eyXDaaOzxjiD4HX55hQ+8m7cmEOb2o2YhSOIHFc3edfd31p09S2XDX8yWVU0rocdV/l0jVrajlVKlBV5uttRMXOHxLgzLpChFkGmrLrrIefZy7supidEy0Y+05nX/S1qWZs0l5D9wyGrePFVW0sCHBdVXplRhG9uspZSNDyGtQxyFuBOGFwtCSMOxA+6xsV5lg4Vgw8k7wh5ElEYSS+VeqSSVFsx0tY1tPJfIGNdYEXuN+1YTGiOJz3NuQbWOWWxbN8cZMsphzMkOVciqMqEZBmtYDMLk9tLpGMLNLM69ZzTa2SQP0bkN1DIZflT2HxLx3yOy3FjlJFx2G3EdxqtzWuzF1G1zm9k2TnYGbo2D3GFZ1E7L7VgNFOtxGbi5A4VPPbSFu3Y2+bdiogvokO7FxpH5q2q/2dt2JsO8+iRxFlPCwCcLW7Raw7wKypIHiQMzJ9VsR1LDGX5AX/AAvzd7DOc+KlFpJrEKfsIPYTxsbnvNE7gLRtyH5OsrynY43lfm78DUPfxXLbB9YxEWFHsqRNN4Kfo1P4m1t2LXUX8cbpNuA9fwvJv5JGxDIYnhkPPksm9uKWfCYlU16F0BPeCpb3A28Qa7pWlkrCdYPql1bxJC8N1EehSfAbbGF2dFYAys0nRA/Z6zAv4C5Hffxqh8HW1B2YX9lNHUCGmbbM3t5nFYtz9jtipunluY1bMzN9t73A79dT7udNq5hEzQbmfwEqjgMsmm7Ifk/M16dWKt1FCEUIRQhFCEUIRQhFCEUIX46ggg6g6GgGyCLqImmimZsDjTlljNopjoWB9kk8AxFrg6E99aQa9gE0ORzCyi5jyYZ8CMjy4/gpPidizYOaDpOtCsylXHDV1vf7p6o04dhOtUtnZMx2jgbHDgfNTPp5IXt0sQCMeI8kxxOPMO2GN+qxSNvB0S3uax8qS2PTo/M+RPonOlLK0+Nh5geqf7UBwk3ragmJ7LiFHK2iygd3A93hUkf8rOqOY7Pt7KyX+F/WjI9r39/Dct23MRB6uxms0TC1hqWv7IW3Fjyt40uFsnWDQz+Zps7o+rOnkfmHoo/D7NUOh2ijhWVVhcsABYmySstvpLW1OlaDpTY/TnePUX1LNbENIfUg+B9HEa/wrB9g4ZkMfQRhWsTlULqOBBFiD3is8VEodpaRutI00Jbo6IssgwGKg0hnWVOST3zDwkXU/vA131kT+22x2j29kvqpo+w642O9x6gpHvs8jYMmWFYm6VfZcPm6ra3AB7taqow0TWa6+Gyylri8wEvbY323WjeDDSI7PL9Lg5ModecPVC517LEXuO03HOuIHNcAG4PF7eOuy7qGPa4l+LDa/hqv6qE2lgzDK8TalGIv29h8xY+dakbw9ocNayZGGN5adSo9xBFH0+ImOVFULmYjLZvaUi92JsLCxqOt03aLGZq2g0G6Uj8gLeC04bDdEyzSROuB6QuqHirEALJItr9HpoCTbS/fw52kC1pBkta/oPFdtZoEPcCI73ts8SNnJWO1dqpBF0ntFrCNV1Ls3sqvbf5VnxRF7tHLb4LSlmbGzSz2eJ8EuiRsHhZsRIQZ2BeQ8s1rIg/VXRR59tOJE0rWN7IwG7aktBgidI7tHE79Q3alJ7Hmts7GFjcl115ktlHvuaulb/5DLbOSz4XWpZL7edl97M3YLKJ8a3RQooAUmzEam36oJJNvaJJ4V5JVAHQhFyfnHkvYqQkacxs0ef657lRbu44YmX6FMmGgGVBa2ZzztyAW+n6wJ14STx9U37jdzs9398lbTSda/wCwWY3Lf/XNU9RK5FCEUIRQhFCEUIRQhFCEUIRQhTO+W7nrSiSMDpkFrffX7t+R7PE9txZSVPVHRdkVDW0vWjSb2h+fmpReztvz4a8LjPGOq0MgOncL6r4cO6tKSnjl+4YHaFlx1MkX2HEbD8wX5vPtBJ5VxMVwSozKfaV0+YItY9xopo3Mb1bvgKKqVr3iRnwhXO1dvLBLF0msE6ceOUi2vepDC48+2syKnMjDo9ppWtNUiN7dLsuHzhisUuz1wcqTkNLhVByalvVy2pYL9pO/iBTBIZmFmTtfj++aSYhA8POLBl/68NnJVH0c8f2ZI3HcVYfI1F9zHbCFf9sjdoKUDZU+G+qyBo/8CUkqO5H9pfA3FUdcyTvRjtHqNam6mSLujh/qfQ5j8r6G8WTTEYeaE8zlMifxR3+IFefTaXYcD+D5Fe/VaPeNI4XHmLpPvrtOLE4JjDIHyut7X0vfjeqKOJ8cw0hbBTV0rJac6Bvinm0du4VC0EjgtbK0YVmOo4WUHkamjp5SA9o45KuSphaSxxx2Z/gKMx2wsRjcTJKkTIjEWaXqaBQt7e1ra/CtFk8cMYa43I2Y/pZj6eWeUvaLA7cPDeqfYW6EWHszkyuDcX9hT2qvbpxOunKopqx0mAwH581fBQsjxdifx5eqa7Y2lHAn0nWLdVYwLs5P2QvP5UiKJzz9urXsT5pmRt+7Xq1ngp7BYNMFH63idCt+hhDZhEH1yJfi55ngB3XNVveZndXHxOV7az4KNkbYG9bLwbna+oePzJZt4tpPJs1ZJNGnkFlHAKCSo79EBv2mu6eINqS1v+I+c1xUyudShzv8j++QSnZW3UwmGCKgkmZ+k19lNAFv942F7DhfiCKfLTumkuTYDDxKniqGwxWAu4m/gNixxLidpS2LFyOJOiIPAaD5mmHqqZmzmUoCaqfbPkPnmV6fsjZyYaJYU4LxPMk8Se81iyyGRxcVuwxCJgYFspaaihCKEIoQihCKEIoQihCKEIoQihCk9vYjDiTosdDof0cwB1HYSvWVhzAuDx0varoGyaOlCd4+YLOqHRaWjO3cf6xHJKzunhZtcNixf7pKt5WBDDzvT/rJWd4z0SPooZO6fyPstW3NiSnAKjgGTD8CuoZALac7hbadq99cQzsE5Iydz+c0yeneacA5t2ax/XJfvo72wXU4VzfKLx/h5r5XFu491eV8Nj1g15o6OnuOrOrLcnMuxGiYyYNxGTq0TC8LHwGsZ7191TicPGjKL+Ov98VSadzDpQm3hqPtw8kLvEI+riongP3iM0R8HXQfvWo+m0sYzpfg+Xsj6rRwlBb45jz97JthsWkozRurjtVgR8KQ5jmmzhZUte14u03SnfHAPPhyka3Yumndmsfde9PpJAyS7thU9ZGZItFu0c07AqZVLFj9sQQfpZUU9l+t5KNT7qayGR/ZBKVJPHH2nAJedp4jEaYaEov+NOCo8Vj9pu69hTeqjj7x1zsHqcuaT10smEbbDa70GZ42WrZmxUiYysxlmPtSv7Xgo4IvcKXJOXjRGDdg+YpkVO1h0ji7afmA3KA3gxz7QxYjj1UNkiHL9Z/O1/ACtWCNsEWk7efb5rWPUSOqJtFuWQ9/mpU+3d23nEUKusUEKABjqSbAXtoLADiSNSaihqWs0nEXcSr56R0miwGzWj58uln9j7Nw+s2I6Uj7Ia/+WPUeZp/XVMnYbb54pHUUkXbdfw/QVNu3iBKmeOLoYOEa2ALdrkDQDkO3U9lRVDdF1nG7tfsrqZ4e27W2bq905qdUooQihCKEIoQihCKEIoQihCKEIoQihCybU2bHiYzHKtweHaDyIPI0yOV0btJqXLE2Vui5eebW3HnjJMYEycrWDDxB0PkfIVrRV0bu1gVjTdHSN7P3D8rFhvXsOeouJS3LI5X3EFT7qY76eTPRPEf2lN+pjOGkOBt7L72d6xFiUxAw0os12CROAQdGsLaXBOnC/ZXknVujLNIeYXsZkbKJNA8AV6oZly5iQFte50+dYdjey+guLXS+feDCro2Ii7wGB+V6aKeU5NKSamEYFw80mnk2VKbkxBvvLeM+9bVSBVtFsealcaJxvhfbl+RZbMLsXDyC8OJmI/5eJcj8xpbp5G9po4tHsmNp4nC7HHg4+64YvZ2BjNp8QxP3ZMS5Puz3rpkk7sWN8mj2XL4qduD3Hi4+6+sBtHZsJ+iMKHtC6/xWv8a8fHVP7VyvY5KSPsWCcYfbGHk0SeNj2Bxf3XvSHQyNzafJUtnjd2XA8Vn3nxjR4d+jVmkcZUCKWNzxbQHgNb+HbXVMwOkGkbALiqkLIzogknK2K82wC4rD36KGVGOhfoWzW+6Lr1R4C/DWth/VSdpwPhcLDj66PstIO2xvyQdl4zEHrRTue2QN83sKOthjyIG79I6meXMOO+/qqXYO4liHxJBA4RqdD+I9ncPfyqOavwtH5+yug6OxvL5e6uVUAWAsBwFZi1l+0IRQhFCEUIRQhFCEUIRQhFCEUIRQhFCEUIXxMmYEAlTyItcd+oI94Neg2K8IuFNbTn2lDfo1hmXtCEP5rnA91/KrI20z+1cH8clDK6rZ2bOG7HmpnHbf2i2hEkfcsJX4lSfjVrKemGVjxUL6mqOdxwShsFiZzcxzyHtZXb4kaU8PiYMCB5KYxyyHEE+aa4DcnEye0FiH6xufILf4kUh9dE3LFUR9HzOzw+eC3YrdnD4cqjvLPO3sxR2W/eeJVe8nt42pbaqSS5ADW7Tj/aa+kiisCS5x1DD+hxW3AbiKTnkcxk8EiJ6t+Rd7lu/QClvrzk0X8T7BNj6OHacbeA9zmsmL3PXD3Yo08PPISsqDtA9mQeQNdtrDJhfRP4PqEt9CIsbaTfDAj0P4X4Ny4p4xLhMTmU8M4v5ErYqe4rR9a5jtGVuPggUDJG6UT7jx+eiS43dPFR8YS47UOb4e18KpZVxO123qV9FM3Nt92P7/AAuGFkxcGidPH3ZXA/hIt8K6cIX52PkuWGePs6Q8+Sf7P2/tNtFiMne8JA94yipX09KMSbcf7VcdTVnANvvH9BVWy48Y/WxLxoP8OJdT+JiTb9331DKYRhGCfE+3v5LQiE5xlIHgPU4/jzTmp1SihCKEIoQihCKEIoQihCKEIoQihCKEIoQihCKEIoQihCKEIoQuWKDlGEZAe3VLC4B7SOddNtf7sly69jo5pVu5sP1fPJI3STyHryd3IC/Af/eAFPqJ+ss1os0ZBT01N1V3ON3HMp1UyqRQhII9hPFijPA6pG+ssZBsTzItwPO/I35G1VGdr4tB4uRkVIKZzJdOM2BzCf1Kq0UIRQhFCEUIRQhFCEUIRQhFCEUIRQhFCEUIRQhFCEUIRQhFCEUIRQhFCEUIRQhFCEUIRQhFCEUIRQhFCEUIRQhFCEUIRQhFCEUIRQhFCFF7F3jnbHHDSlSuaRRZbG6Xtr4LWjNTMEPWN8PysyGrkM/Vuyx/Cc737VbDYfpEIDllVbi411OngDU9LEJZLOyVNZMYo9JuaTbm7zTYmcxSlSMhZbLbUEfyPwqirpWRs0m7VNR1b5ZNF+xM99NsvhYkaIgOz21F9ACT8bUmjhbK4h2Vk+tndCwFuZK37u4mSXDRySkF3GY2FhYk5dPC1Kna1sha3IJtM9z4g52ZTKkp6KEIoQlO9n1Of8Bp9L3zd6nqu5duU96MT1Z/FPk1V9I5t4qPozJ3BW9Zq1FFek09SH8TfIVo9HdpyzOk+y3enu6H1OH8P8zU1V3zlVSdy3cnFTqlRO+e8k+GnEcRUL0YbVb6ksP5CtKkpo5WaTtvssqtq5IpNFtsvdWcLXUHtArOOa1BkorC7zTtj/VyV6PpnS2XWylra+VaTqWMQaeuwWWyrkNR1eFrkc1cVmLVRQhFCEUIRQhR3pMP0MX7T+k1odHdt25ZvSfYbv8AQppuOf7lD+//AKjUms753DkE+h7hvHmV+YHemKbEDDxq5PWuxFh1ezmfcKH0r2R6bkMrGPk6tt96Weks/QxftP6Wp3R3bO71SOk+7bv9Cmm45/uUP7/+o1JrO+dw5BPoe4bx5lPalVa822wOg2qr8AZI28msrf1VsRffS28D+MViTfx1gPiPzh7ph6T8RpDGOZZvcAB+Y0ro1uLnJvSjsGt3n55rBhoPVNqRpwXqL45owv5qY53W0pO/nfkltb1NWBqw5W5rv6TJ7ywxDiFLW/GQB+Q1z0c2zXO+YLrpN13NaNnP+k33g3gGAjjw8YDSBABf2VUCwJ5m9tB3HzRBTmdxe7K6pqKkU7Qxudkmk2/tKJBO6Dozb2kFteF7HMt++qBT0zjoNOO/4FKamrYNNww3fCq7d3bS4yLOBlYGzrxsf5g8jUFRAYXWPBaNNUCZmkMDrUdgN+5grmQIzZR0YCkDMTz14Aa/DnWg+gZcBt/FZsfSL9El1r6kxj2hPPs/FNOCGFwt0y6ZVPDmLk60kxxsqGBnO6eJZJKZ5k5W1BfHox9mfxT5NXvSObeK86MydwXHaW92IlnMOEUWBIUhczPbiddAv8tb9nUdHG1mlKuJK2V8mhCP2le9G1ZpUSHEx5Jo2J4WDKw0PE8xy0+VPpomNJdGbgqeqme9oZILOHJXW5/1OH8P8zWZVd85a1J3LdycVOqV5l6SfrQ/Yr+Z62ej+64+yweku+4DmVdwbawwVR6xDwH/ABF7PGswwS37J8itcVEVu0PMLz/ZrhtqZlIIM7kEG4IJaxB5itWQEUtjsHoseIg1dx/sfVWe9m8YwagKA0rXyg8ABxY25d3PyrOpabrjjkFp1dUIBhmVOzbe2lAomljHRkjQqANeXVOZf3qrFPTPOi04/OB4KN1TVxjTe3D543HFWmx9pLiYVmTQNxB4gjQj31nSxmN5aVpwyiVgeFJPtraU7MYIQqAkAhRrY29pzZvIVeIKZgGm7H5sWeaireToNw+bV+7C3um6cYfFKAS2W+XKyseFxwIOnZxvrRNRs0NOMogrn9Z1co8OK7+kz9DF+0/pNcdHdt25d9J9hu/0K+Nm4nER7Nw5wyZ3LsCMubq5pNePaBXUjY3VLhIbC3suY3ytpmGIXNz5YqS2PiJ0xGeFc0vW6uW/H2tL1dK2Mx2ecFnwukEl2D7sVQ73TSvgcO065ZTK2YWtwzhdPC1SUrWNncGHC3srKtz3QMMgsb+/osmzdvYlcMkOGiYiMN0jhC2pZmsOQFjz192rJKeIyF0hzyF7JcVTMIw2IZZm19adbp73NMzR4jKCFzK4Fr6gEEduvLvqaqowwBzPJVUlaZCWyeaX+k2C0sMo4lSt/wABuPzmndHOu1zT8ukdJts5rhs5f2uW25/WtoYdRqLQ3HcfpG/ytXsLeqp3E+PtzXk7uuqWAeHvyXb0hjosTBOOOUHzja/9Qryg+6NzPmIXvSP2Stf8wN/Vctqn1jayKNQGjA7wgzn+dexfx0pO/wDOC8l/krAPEfjFZNvDpNplW1BliWx7OoCPiffTIPtprjYfVKqPuqrHaPReh7ciD4eZTwMb/lOtZEJtI0+IW1M0OjcDsKivRlIellXkUBPkdPzGtLpEfY0+Ky+jD97h4Jd6PoFfFrmF8qFh4iwB/wA1Or3ERG2spHRzQZRfUPZX29n1Of8AAayqXvm71sVfcu3KU3FkK4fGMOIW48larq0XkYPmpZ9AbRyH5kVz9GUQ6aVuaxgDzOv5RXXSJOgB4rnoxo03HwWz0nRC0D87svlof5fGl9HHtDcm9JtFmneqHc/6nD+H+ZqSq75yspO5buTip1SvMvSQf72P2K/metno/uuPssLpLvuA5lM4/R8pAPrB1F/YH/dST0if9fyqB0YP9vwkWw8P0W0UjvfJKy37cuYX+FVTO0qcu2gKSBujUhuwn1Xfe/En+0SSuYRmMBfvAANl4HiWI864pW/+Psvf2XVY/wD8m+dre637Y3pkxELwnBuucWvdjaxuDboxfUUqKlbG8O0xh82p01Y+RhYYzjv9lu9H0hiw85kuiq2YlgRYZRc68urS64aUjdHEpvR50I3aWAB17l+/7ZySuUwuFaS3Mn4kAWUeJo+iawXkfZH17nutEy6mtsTyvjY3mjEUl4+qDfg2h4n/AOiq4msEJDDcYqKZz3TgvFjhzVL6TP0MX7T+k1H0d23bld0n2G7/AEKa7j/UYf3/APUak1vfO4cgn0PcN48yo7c3/eH/AMn860Kv/j+SzqP/AJPmnvpM/QRftP6WqXo7tnd6qrpPu27/AEKY7iRgYKMgcS5Pec7D5ADypNabzHhyTqAWgHHmvN8Scs0oXSzuB4ZjWw3FgvsCxXG0jrbTzV76R8Pmwyv9yQE+DAj5kVl9HutIRtC1ukm3iB2H9Ka3DiMmMVjrkQn3KEHuDfCrK06MJA1n9qGgGlOCdQ/Sf+kzD3hik+69vJlP81FS9HOs8jwVnSbbsB8Ul9H8RkxZkbXIhN+82UfAmqa4hsWiNZU3R4L5i46gv3frBvBixiVHVcqwPIOltP8AKD369leUTw+LQOrkV5XMMc3WDXbzCa7a3zhkwzrHm6SRSuUgjLmFiSeBsL8L8qRDRPbIC7IKiavjdEQ3M/hHo22cyrJOwsHsqd4F7nwJIHkaOkJASGDVmjo2IgF515JL6N/rX/pN81qnpDuuPupeje94H0VzvZ9Tn/AazKXvm71rVfcu3Ka9HEQePEoeDZQfMMKs6QNnNKi6NF2vCUbtbQ/s/FOkwIFij2HAg3DW5j+RBqioj+ojBZvClpZfppSH7ivvfPbQxbKYg3RR6ZiLXZ9eHgnz7q8pIDEDpZnkF7W1AmILchzP9K33P+pw/h/mazarvnLVpO5buTip1SvMvST9aH7FfzPWz0f3XH2WD0n33Aeq9Jw/sr4D5VjnNboyXmWB/wB6/wDuJPm1bT/+L/1HosKP/mf9j6rfv5gnhxKYxR1SVN+QdDpfuIA9xpVE8PjMR8fIptfGWSiUZYeYTuHfnClQWLq3NchPxGhqY0EoNhZVt6RhIubjgv3aWO9d2fNJErC97A+0QjC+g5kA6d9EbOpqGh3y6JJOvpnOYPgKQ7jbwQYaORJTlJbMGykgiwFuqCdLX86qraeSRwLVHQ1McTSH7bpXtnaHrGNWYAhGZMlxYlQ1s3gSDToo+rhLdeN0maXrJw7VhbddU3pM/QxftP6TUXR3bduV3SfYbv8AQpruP9Rh/f8A9RqTW987hyCfQ9w3jzKhdk4wYTHM8oNleRWsNRe4vbny8q05WGWCzdgWVFIIagl20p5vzj0xGEgljvlaU2uLHqhlOniKloo3Ryua7O3sqq6VskLXNyv7hPdxvqMP7/8AqNU1Z37uHIKuh7hvHmV5pj/08v7R/wAxrZZ2G7hyWG/vHbzzXseLwqSoY5FDKbXB4GxuPiK+ea4tN2nFfSvY140XC4XDA7JhgJaKJUJFiQOVdPme8WcbrhkMcZu0ALtjMGky5JFDLxseGnCuWPcw3abLt7GvFnC4XLAbLhgJMUaoWtew424fOunyvf2jdcxwsj7AstGIgWRSjqGU8QwuD5GuGuLTcLpzQ4WcLhLE3YwgOYQJfvuR7ibU81UxFtIpApIQb6ITYC2gqdUrDgtjQQtniiVGta4HLs+FNfNI8WcbpLII2G7WgLXiIFkUo4DKwsQeBpbXFpuExzQ4WOS4YDZsUF+ijVM1r2HG3D510+V7+0brmOJkfZFlz2hsaCcgyxKxHPgfC41tXUc0kfZNl5JBHIbuF1+NsTDmMRGFMgOYLbS9rX8deNHXyaWlpG68+ni0dHRFlrwuHWNQiKFUcAOArhzi43OaY1oaLNyXWuV0sGO2NBM2eWJXa1rkctdPiaayaRgs02SnwRyG7mgrcotpSk1YU2LAJOmESCS5bNbW54nx1ppnkLdG+CSIIw7T0RfatksYYFWAIOhBFwfEGlgkG4TSARYpV/sthL36BPjb3XtT/qprW0lP9HB/qE0w8CxqERVVRwCgADyFIc4uNyU9rQ0WaLBLpd28KzZ2gQk6nTQ+IGh91OFTKBYOKSaWEm5aF2xOxoJGDPEhKgAG3ADgB3C9ctmkaLArt0EbjctC647Z8U4CyorgG4B5GuWSOYbtNl1JEyQWcLrphMMkSCONQqjgBwFzc/E145xcbuzXrGNYNFosFkx+w8PO2eSJWbt1B8yLX867ZPIwWaUuSnikN3NxX0+xoGjWIxIY0N1W2gJvc+Op99AmkDi4HEoMEZaGlosFpwmGSJBHGoVRewHAXNz8TXDnFxu7NMYxrBotFgsL7u4UksYEJJJJtxJ400VMoFtIpRpYSb6ISre7er1U9FEA0trknggPDxY9nn4upaTrfudkp6ys6o6Lc+SQtjdqqvTnPktfVI+HetswHlVWhSE6AtfeeeSj6ytA0ze24cs1SbpbzDFgxuAsqi+nBh2jstzHePKSqpeqxGSupKvrvtd2lR1GrUUIRQhFCEUIRQhFCEUIRQhFCFEb5bIxk0+aAOU6MDqyBRe7X0LDtGtaVJNCxln2vfZf0WVWwzvkvHe1tttvirVBoPCs0rVC+qEIoQihCKELJtXaC4eJpnvlW17C51IAt5mmRRmRwaEuWVsTC92Sybu7bGMR3VCgV8oubk6A304ceGtd1EBhIBN8EumqBOCQLWKR76bKxc0ythwxUJY5ZAutzyLDkRVVHLCxhD877L+ikrYZnvBjva223qqzCKRGgbiFAPjbWoHEFxstFoIaLrtXK6RQhFCEUIRQheWbFX1raIZtQZGc+C3Kjw0UeFbc38VPYbAFgQjraq52k+WXovU6xFvrywD1Xadl0CzAW7Fktp4AP8K3O9psdnL+lgdzVWG3n/af737wTYbEpHG4CFFYjKDxZgdSL8BUlLTskjJIxv6BWVdVJFKGtOFhzK+dlbw4nE4tCqsMNmYaR3FgpsWe2huBwI7K9lp4o4jc/dv5BcxVU0swsPsudXMrlvTvbKsxgw5AynKzZQzFvugG404cL3+PtNRsLNOReVVa8P0I9WvPHwXOfeDHYeFhiEIZgOikKrxuLqwXq+ze1wDpz5dCngkeDGcNYx+Zrk1NREwiQY6jh6YZKh3M2jJiMOZJWzNnIGgGgA7POpKuNscmi3YraOV0kek7akcuP2pOzGFMiBiAQqC9jbjJqeHEaVSI6VgGmbnj6KR0lZIToCw4eq+Njb04iPEDD4sXuwUkqAyk+z7PVKm48je9ezUkbo9OJeQ1krZBHL+/xgne++1JcNCjxMFJkym4B0ysefhU1HE2R5DtiqrpnxMBZt9Cp8byY2eNRh0YlB9LIqAkt2AEW4W0Av8Azr+mgjd/Ic8hdR/VVEjbRjLM21rduXvRJPJ0ExDEglGsAdOIIGnDXhyNKq6VrG6bPJOoqx8jtB/ArnvtvFiMNOI4nCr0YaxUHUlhzHcK6o6aORl3DX7LmuqpYpNFh1e6od45cQsIOGF5Mw5A6WN+OnZUdOIy/wDkyVtQZQy8WaksZtfacKl5BlUWuSsfPhWgyGlebNxPFZz56tg0nCw4J/uPtaXExyNK2YqwAIUDlc8PGpKyFkbgGquhnfK0l+1LcVj9pTSSCBMiI7KCFUXysRe8nHhypzY6VjQXm5IG30SHS1cjiGCwBOzVv9Fm2bvTiocQIMWLgkK11AZc3BgV6pXX/wA13JSRPj04vnmuIqyaOQMl/f4wXff2TFddQP7rZMxsvHMOftcbVzQiLA/5YrvpAzYi32YbNvmk+6s2MVbYZbxmQZzZTrYX9rX2bcKoqRAT/JnbDNTUjpwP4xhfHLw9FSb87bmwzQiJguYPmuoPDLbj4mo6KBkodpDK3qra6okiLdA539E4wu1AuDTEzH/hK7EDiSo4DtJNgO+p3RXmMbdpVLJrQCR+wEqRi2/tDGO3qwCqvJQml+F2k4nwt4VeaenhA6zHz9FnCpqZyerwHDmVs3f3slEww2LAzE5c1rENyDAaEHtHaOINwuekZodZEmU9a/rOrl+HxTTffasuGijeJgpL5TcA6ZSefhSaOJkjiHbFRXTPiYCzb6FIP9pMbPGow6Mci/SyKgJLcbAEW4W0AvVX00EbvvOeQuo/qqiRv8YyzNta1bp73s5aPEsDpmV7AcwLEDTncWHI0uqow0aUfkm0la5x0ZPNJdyepjlQ8euvmAf+2qaz7oCR4KWi+2oAPiF6lWIt5eWbc6+0yBzmjHuyA/KtuHCmx2H1WBPjVm20ei0eks/3pf2K/meueju7O/0C76T73h6leiYCBY40RRZVUADwFZD3FziStpjQ1oAXlu7nX2hGW5ysx8es3zFbdR9tObbB6LAp/uqRfafUq735jDYKW/LKR45h/wBbedZlEbTD5qWtXAGB3DmsO4Uyx4JnY2VXck9gAFzTK1pdMAPBKoHBsFzlisw3wnxDlMJhswHNz7ibEBfDNXf0ccYvK63z5qS/rpJCRCy/z5rU5tyWdsWjYhFSTqaLwtm0PtNr58qshEYiIjNxj81KKYyGYGQWOHPeVU+kz6vF+1H5HqHo7vDu9Qr+k+7bv9Ctu4KAYKMjmzk/xkfICl1x/mPDkm9H9wOPMqR2ALbVAH+LN8pKvn/4vAeizaf/AJfF3qvr0lfWh+xX8z0dH91x9l70n3v/AF9SvTE4CsUreC833o2i2PxK4aHVFay9hb7Tn9UC/kCedbFNGIIzI/P5gsOqlNRKI2Zeu1XmzsFHhIBGDZUBLMefNmPzrMke6V9zmVrxxthj0RkFMnfGadymDw+e3Nr8O0i4CjxarPomMbeV1lB9e+R1oWX+fNal97ZsQ0wbEoscnRiwThlu1j7Ta3vz5VbSiMMtGbi/zUFBVulL7yCxtq4+JV7v19Rl/c/1FrLou+HHkVr1/cO4cwl3oz+ry/tf6Fp3SPeDd6lJ6M7t2/0Cw+k/2sP4SfNKZ0dk7h6pXSnaZx9F03ikI2ThgPtCEH+C/wA1FeQC9U/jzXtQbUbB/wDzyTL0dRgYS44tIxPlYfIUmvN5eCf0cAIb7SVL+kMZMYWXQmNWv3i4B/yiraDGKx2lQdI/bNcbB6p/6STfDxH/AJg/I1S9H947d6hWdJ923f6FMdw0AwUZHMuT/Gw+QFJrT/MeHJOoB/AOPMrzTaOk0ttPpHH+Y1sx4sbuHJYcmEjt55qi3s2dJg8V63GOoz5weQb7SnuJv43I5VJSyNli6t2dvwrauJ0MvWtyvfj+02f0gR9HcRP0lvZNst/xXuR5XpA6OdpYkWVB6TZo4NN/wlu4+ynnnOMkByglgT9t2vcjuFyb9tuw06tlaxnVN/oJFDC6STrXZcyuHpL+sr+xH5nrro7u+PoFx0n3vD1K9Jh9lfAfKsc5rcGS8q2tC+Bxue3B+kj7GUm9r+eU1uRObPDbwsfn5Xz8odTz38bjd8wTXeXegYvDskUbhQVMrNbTrDKosTqWt7jp2Ip6XqpAXEX1Kipq+ujLWA2wvf5tXfYWHaTZUyICWLNYDibZSR4kC1czODappPgu4Gl1G4DPFZNyd4ocMkkctxmbMGAJ5AWNteXxNMrKZ8rgWpVDVRxNIftS3bu0DiMWs2UqjZOjzcSga2bzIamwx9XEW68b70meXrJg+2GFt1/7VV6TPq8X7Ufkeoeju8O71Cv6T7tu/wBCt+4f1GLxf/UalVvfnhyCdQdwOPMqQ2D/AL1/9ab5SVoT/wDF4D0WZB/zP+zvVfvpK+tD9iv5no6P7rj7L3pPvf8Ar6lVe++0XgwvU0MjBL8wCpJI77LbzqGjjD5cdWK0a6V0cX268FIbpbZw+EzPIkjSHQFQtlXsF2BuTx8BV9VDJLYNIt88Fm0k8UNy4Enhl5qt/tddoYXEpCjhghFmAFywNgLMeNredQdSaeVheRmtHrxUxPDActamdydvxYXpElBGYghgpPDQqQNR/wDtW1lO+WxaoaKpZFcPS7e7aXrM3TBSsZTLGTxZVJu38RNNpYurZoXxvikVkvWv07YWw4L0HfOEvgpgoubBvJWDH4A1lUjgJm3WzWtLoHAfLG6ktyt4o8MjROrEu4KlQDxAWxuRbgKvrKZ0hDhqCzqGpZEC12s/pavSf7WH8JPmlL6Oydw9UzpTtM4+iaYnZpxGy4kUXcRRso7SqjTxIuPOktlEdUScrlPdEZKNrRnYJDudvKmFV4ZgwGYsCBex4MpHEcPnVVXSulIcxSUVW2IFj/ngskpbaeOuqkISL3+zGvEnsJ18zauxamgxOPqlm9VPgMPRUfpM/QRftf6GqTo7tnd6hW9J923f6FMtxfqMX7/+o1Jre+dw5BOoO4bx5leZbU/TzftH/Ma2Y+w3cOSw5e8dvPNe0yIGBBAIPEEXBr50G2IX05AOBS0buYW+b1eP+EW93CnfUy2tpFI+lh/0HkmarYWGgFIVCy4vZcMpzSQxu1rXZATbs1HDU++mNlewWa4jilPhjebuaDvC1AUtNSDF7ewbu8E+W6MQRIl1JHMGxHvsaqbTzNAezXsUb6iBxMcmraMPZTm+G2cOYRhsMEsWDNkWyi3LQAEk24dlWUkMmn1kn5zUVZPF1fVxW4ZKl3IwhiwceYWLXe34j1fhao6x4dKbK6hYWwi+vFbpth4d3ztBGWOpJUa957T40oTyAWDj5prqeJx0i0X3LpidlwyENJDG5AABZASAOAFxw1rxsr2izXEcV66GN5u5oPBdcXg45QFkRXANwGUEX7deetcte5hu02XT42vFnAHevrDYdI1CIqoo4KoAAvqdB30OcXG7jcr1rGsFmiwXCPZUCv0qwxh7k5wgDXPE3te5uffXRleW6JcbbLrgQxh2kGi+2yMXsuGU5pIY3a1rsgJt2XI4a0NlewWa4jih8MbzdzQd4XXF4OOUBZEV1BuAygi/C9jz1rlr3MN2my6fGx4s4A71k/sDC/8A80P/AMa/9KZ9RL/sfNL+lh/0HkFpweAihv0UaJfjlUC9uF7ca4fI5/aJKYyJjOwANy4YnYmHkbO8EbMeJKjXx7fOumzyNFg4rh1PE43c0E7l0xOy4ZLdJDG+UWXMgNh2C40FeNle3suI4rp8Mb+00HgtYFLTEuGwcNmz9BHmve+Qce23C9O+oltbSPmkfTQ3vojyWnGbPimt0sSPa9syg2vxtcacK4ZI9nZJC7fEx/bAO8LtFGFUKoAUCwAFgAOAA5CuSSTcrsAAWCyYzY0EpzSQozfeKi/v4mmMmkYLNcUt8EbzdzQSu+EwccQyxoqDsUAfLjXDnuebuN10yNrBZosjF4KOUBZI1cA3AZQRft1560Ne5hu02Q+NjxZwB3r6w2HSNQiKqqOCqAALm50Hea8c4uN3G5XrWNYLNFgsj7DwzEk4eIkm5JjW5J4nhTBPKMA4+aWaaEm5YPIJhSk5FCEUIRQhFCFB787JiQmVUs76sczanttewrUopnn7ScAsqugYLuAxKybi7LimYtIgYrqLk28xex867rZXsFmmyVQwsebuF16PWQtpFCEUIRQhFCEUIRQhFCEUIRQhFCEUIRQhFCEUIRQhFCEUIRQhFCEUIX//2Q=="/>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endParaRPr lang="en-GB" dirty="0">
              <a:solidFill>
                <a:prstClr val="black"/>
              </a:solidFill>
            </a:endParaRPr>
          </a:p>
        </p:txBody>
      </p:sp>
      <p:sp>
        <p:nvSpPr>
          <p:cNvPr id="6" name="AutoShape 6" descr="data:image/jpeg;base64,/9j/4AAQSkZJRgABAQAAAQABAAD/2wCEAAkGBxQREhURExMWFhUXGRwbFxgYFx0dGxwgGhwgIBobHx4cHCggGhslIRggIjEkJSkrLi4uHB8zODMsNygtLi4BCgoKDg0OGxAQGywkICYvLzcsLDAsLCwuNzAsLywsNDQsLCwsLCwsLDQsLywsLCwsLywsLCwsLC8sLCwsLCwsLP/AABEIAOMA3gMBEQACEQEDEQH/xAAbAAADAQEBAQEAAAAAAAAAAAAABQYEAwcCAf/EAEoQAAIBAgMEBgYGBwUHBQEAAAECAwARBBIhBQYxQRMiUWFxgQcUMpGhsSM0QlJysjNic4KSwcIVJFOisxY1Q2PR0uGDhJPw8VT/xAAaAQADAQEBAQAAAAAAAAAAAAAAAwQFAgEG/8QAOREAAQMCAgYJBAICAgMBAQAAAQACAwQRITESQVFxgbEFEzIzYZHB0fAUIqHhI/FCUjSCJGKiknL/2gAMAwEAAhEDEQA/APcaEIoQihCKEIoQihCKEIoQihCKEIoQihCKELzb0i4pziBFc5FQELfS5Jue86AeVbFAwCPS13WJ0i9xl0dVlQ+jzEu+FIck5JCqkm+mVTbyLGpK9obLhrCs6Oe50RvqPsqioleihCKEIoQihCKEIoQihCKEIoQihCKEIoQihCKEIoQihCKEIoQihCKEJa+24ulECEyS81TXLbiWPBQO837qcIH6OmcB4+iQahmn1YxOweuxMqSnooQlGK3ihVjGmaaQcUhXOR4kdVfM1Q2meRc4DacFM6qjB0W/cdgx/Q4rl63jZPYw8UQ7ZZCx/hjH9Ve6EDc3E7h7+y806h2TQN59B7qQ9IEDCSF5Cpdo7NlBC3VjqAdftVoULgWuDcrrN6QaQ5pdnbl/ae7rQYhcHCcOYusXZxIG161hYqdNB2Gpal0Zmdp31WtbYq6Vsogb1dtd732+CZHauJj/AE2EYj70Dh/8pyt7r0nqondh/nh+cQnddKzts/8Ayb/jArbs7bEOIuI5AWHFTcOPFTYj3UuSF8faHt5psc8cnZPDX5ZrfSk5c8RKUUsFLW5La58LkXNetFzZeONheyy7M2tDiReJw1uI4MPFTqK7khfGfuCXFMyUXYfm5bqWmooQihCKEIoQihCKEIoQihCKEIoQihCKEIoQubTqGCX6xBIHOw4nw1A8xXuibXXmkL21qF313qOZsPA1gNJHB1vzUHkBzPl46dHSCwe8bgsmtrDcxsO8p1uPsX1eDOwtJJqe1V+yvd2nvPdU9ZP1j7DIKmhp+qjucynG1Npx4dM7k6myqouzHkqjmanjidIbN+b1TLM2IXd+zuStdnzYvrYkmOI8MOjWJH/Mcan8K2FO6xkWEeJ/2PoPUpHVSTYy4D/Uep9AnOGw0cKZUVUQcgAAO/8A81O5znm5NyqmsawWaLBItpb64aK4RjK3YnD+I6W8L1VHQyuzw3+ykkr4m5G58PdSe920TiYsLOVClhMLA3tlcDj5VdSxdU57N3JZ1XKZWseRa+l+CvvE7WaDD4WPo4ZFMZYrKmb7Z4ai1eNhD5Hm5GOo21Lp8xZFG2wItrF9af7B30ifLFIghOgUj9H3Dlk+XfUs9C9v3NN+f7VdPXsdZrho8v0nu19lwTDNKACPZkByup5WcajWpopXswb5ZjyVU0Mb8X+eR80vOMmwek5M0H+MB10/aKOK/rDzFN0GTdjB2zUd3sk9ZJB3mLf9tY3j1CfxSBgGUggi4INwQeYNSkEGxVgIIuF57vts58LOuLhJQOdSv2X5+TDW3Mhr8a1aOQSs6t+NuX6WNXROik61mF+f7VNupvCMXGcwAlT21HPsYdx7OR8qjqafqnYZHJX0lT1zccxmnUEyuoZTcHgfn4EcLcqmIINiqmuDhcLpXi9RQhFCEUIRQhFCEUIRQhFCEUIRQhc8TOI0aRjZVBYnuAua9a0uIAXLnBoLjqUNsvakjQ4rGWJmlcRRKNSNOqFH6ocnvyk1pyRND2Rf4gXPzgsqKZxY+X/Imw/W66x4TZkGBtLi2zzcUgXrEHkW7T46fipjpZJ/tiwGs+3zyS2RR09nTYu1NGPn8tvVrNtMwYcTTizm1o11JZvZjHa3K/cTwrNbFpyaLMtvhtWm6bq49N+ezxOpJQJcPMuNxaq4cZSVufVrnQDtXWzMNb93Gn7JGdVFhb/6/ewKX74n9dML3/8An9bT6J1tLbSx5UjHTSuLpGhGo+8TwVP1jU8cBdcuwAzPzWqpagNsG4uOQHzAeKkt7dsMWTCzMQoAbEdHzJFxGt/sjTU9oJ4Wq6lhFjI3/rfms+rnNxE84f5W5BKN293mxb3sUhBOZv6VJHWbvtYe4VRUVAhbbNympqYzOvk35gmW/mEjiTCpDbIvSgWN+aE69t70mie55eXZ4eqdXxtYGNZlj6Km3ew0UmDgjkVHPRg5WAJsb62NRTue2ZxaSMVoU7GOha1wBwUfvru+uFZXjv0b3GU65SOVzxBHyNaFHUGUEOzCzK2mERBbkVyfGO+DSTOc8D9ETf2o3FwGB0YAjLYi1uNdBjWzFtsHC/ELkvc6AOvi024HbyVdsTeiN8J0kzLnTqsq2ux+zZO1uzhe/IVBNSuEuizI/M/BaUNY0w6T8xq5YeKzbOabBDppECYaRiWiFycPmPVb8J+0BoCdOddyaE/2tN3DX/t81bUuPTpxpOFmHV/r+tuzUme8+OWNFMsfSYaTqyW1K31Vh2g+NwcttaRTxlzvtNnDJPqpAxv3i7Tn8+arKUh2ecJImNwz9NhweuR7SqfaDDnYa8NCBcC16vMnWtMUgs7Vv8FniPqXCaI6Tde22u/zenWCx3q+0pMPf6Kezr2Bityf3iD52qZ8fWUwfrbhwVTJOrqizU7Eb/3iq6oFoooQihCKEIoQihCKEIoQihCKEIoQpLeXavSYXGZD1UdYvE5lz/my+VX08WjKy+sX52WdUz6UMmjqIHK/OyQYPbTYfCRQQreeQs1wLlMxKrYc3YDTuPeKqfAJJS9/ZHzyUjKgxwtYztG/D9p1uvumVcYjEnNLfMEJvY/eY/ab4DvPCapqwRoR5bfbwVNLREO6yXPZ7+KZbOHreIOJOsURKQDkSNHl79eqPA0mT+KPqxmcT6D1KfH/ADSGQ5DBvqfQLZt7aHRII0UPLKSkaHgdNS36ijU/+aXBHpG5NgMz81plRLoDRAu44Ae/gNaU7K2W+ziWsJY2W7sAA6so4DkUPIEi3zfLKKgWyOrZ/fNIhhdTG+YIx23HpsGpJ5dkrLiGKf3mZjncFrQRZtQGYavYWAUWuBqKpExZGL/aNX+x3DVvUroA+Q6P3O1/6jeczu161Rw7sqwHrEjTW4IOpEvYBGlhbxvUZqiD/GLeOZ8yrRSAj+Ql3hkPIet1P+kTCJEmGSNFRQZLKosNcvIc6roHucXlxvl6qPpFjWBgaLDH0TvAbIw8mDgbERpdYluzdVl0v7WhXj21M+aRsrhGdaqjgidC0yAYAZ4fnUo/enaUbBMPA7vHGSc7sWuToApOuVR8/M6FNE4Xe8WJ1BZ1VKwgRsJIGs4/AtGyIYlwE3TGxmJaEXsWMdguXQ367Wt48q4lc8zt0NWfH9LuEMFO7T15cP2lOzZ3wWIR5IjddSrrY2Olxfgew0+RomjIafJTxuMEgc5uWo+i9XwWLjxMQdLMjgggjyKkfC1Yb2OjdY4EL6Bj2SsuMQUo2XCEaTZ0ozR5c0Ob7UZNil+1Dp22tT5SXATtwOvft4qaJoaTTvxGrds4crKb2hsjEbNkM+HYtEPa52H3ZF5j9b5VYyaOpboSYH5l7KKSCSldpxm4+Z+/JZttbSWafC4qMZfYUr91o3uR4WYW7rV3DGWRvjd4/kfpcTStfIyRvh+D+1f4PaGaeaA+1HlYd6sL/A3HhlrKdHZjXjXzC12SXe5h1cimFKTkUIRQhFCEUIRQhFCEUIRQhccbNkjd/uqze4Xrpg0nALl7tFpK812SxfZuLTiwdHPablf+w1sS4VLD4Ec/dYcX3Usg13B5ey2ROmy4wzKHxki3seEangD/AONSRbgL0sh1U6wwYPz8/CYC2kbc4vP4Hzz3J7OZYMFZmJxOIYLc8c8unLhkXs+5UzdB82HZbyHuearcXxwWJ+93M+w5J/gcKsMaRLoqKAPIcake8vcXHWrI2BjQ0ZBKd316eSTGtwa6Qd0an2vF2BPhaqJ/42iIbzv/AEpqf+RxmOvBu4e5/Fl02/inYrhITaSUHM1r9HGNGcjtPAd57q5gYADI7Ifk7PddVD3EiJmZ/A1n0CxQwnZpsLthGOptdomOmY29pD8KaT9Tn2+f7Sw00uWLPyP1yWneHemLCHJYySfcBtbszHl8T3VxBSvlxyG32XdRWMhwzOz3UVj99MTIbgrGOWVRf+Jr/C1aLKKJueKy5K+V2Vh88VgTB4rFkHLNL2FrlfJm6o99N04YsLgJWhNMb2J+eOCZQbvRQN/fJlUhc3QIbu2tgL9pOlh7xakuqHPH8I4nJObTMjP8zv8AqMz88PNO5tmzMY58uScC8EQC5I0Qey97Elr2uPZLLwqYSsALL3brOsk7PmKqMMhIfazv8RhYAajvywyNl2TDw7STO6lWcN0baZoyuhQkWzD7QDX4ta1hXJc+mNhqz8fmWHguwyOqbcjPLwtq9cfFcdzcLLhJ3w82gkBaPUEMUIDEa6GxGhF7AcLV1VvZMwPZqz4riiY+GQxv15cE53qQoiYpR1sO2fTiUOki+am/7oqemN3GM5Ow46vyqasaLRKM2m/DX+Fi3nx0mFePFx9eJwFlTkeaMOw2uL/hBvpTKaNsoMbsCMil1UjoXCVuIOBHL5uU9tLZUbtDisL+hklRWT/DYsBa3IG/DkbW0IquOVwDo5O0AcdoUUkLSWyxdkkXGw3TBMYRtogcCOjPh0Yb8yilFn/h/n825J3Wf+d+PxfmrqsxayKEIoQihCKEIoQihCKEIoQsuOdTaJv+LmQfwkn4Cu2A9oalw8jsnX7LzvdDFjDPiVlHsR5mHa0TgAeOZrVr1TOtDC3WeYWLRv6pzw7UOR9ytO6mzGxMxx2IPVzi1+DuSAoH6qmwHeAORriqlEbOqjzt+F3SRGV/XSZX8z+lU7R+kxuGj5RrJKR36IvuzmoY/the7bYevotCT7p2N2An09V23qxBTCyZfaYBF8ZCFH5r+Vc0zQ6UXyGPliuqtxbCbZnAccEwweHEUaRr7KKFHgBalPcXOLjrTmNDGho1JPu2RJ02MY/pXIUnlHGSq+F7FvOqKj7dGIah+Tj+lNTfdpSnWcNwwHvxWbG7wrJiUw0ZuoLNIwIIIRSwUEH7wF/C3Ou2U5bGXu4cVw+pDpRG3jw1eea88wkbYqdVLdeV9WPax1Pl2VrOIiYSMgFjMDpXgHMlUOLxMeGgEmFjVW6V4+kdQ7nIPaGYWW55AWqRrXSSaMh1A2GAxVj3Nij0ohY3IucTgm+P3tMMCIc3TtBG4cgFSWGt7EWOh99Tso9N5P8AjciyofW6EYb/AJaIN1KPtrpMzyizqv0HR9QI9wc1tbnQXvyHhVwg0bBuWu+NwoDUady/P/G2FjtVNsffGMxvJiVHSoLXULdlZh1VBN/EcLKCTUctE4ODYzgVdDXtLS6QYjkdnqvvAxRwY5YoQckoWRQOCMqNmBB1W6Pe3IlRaxFePLpINJ+Yw34j1C9jDY6gNYMDjuNjfdgeScb19RIsRzglRif1WORx4Wb4VPTYks2g+eYVFX9rWyf6keRwP4KcYiEOrI3BgQfAixqdpINwqnNDgQUi2IqzbPWObgFMT35dGxS9+R6oN6qmJZOXM3jjipIAH0wa/ceGCmdjq+Axvq0uschAB5HX6Nx2ENYHs17BVktqiHTbmPhCgh0qefq35H4D89l+bsr020ZJz7KNK5PLW6qPc3wr2oOhThm2wRTDTqi86rn0XoeFmEiK44MoYeYvWQ5uiSCtlrg4AjWuteLpFCEUIRQhFCEUIRQhFCFI7/4pofVpk4pIT46cPAi486voWh+m06ws7pB5ZoOGopXtnZIxU8E0JIjxdg5H2SurX77Jw+8p7afDN1THNfm3L58wKnmh62Rr2ZPz4f15haH2gJsdBhIRaCBuA4Exg3PgLWHfc9lcCPQgdI/tO9Uwy6dQ2JnZb6JpjNpRwbQZpWIHq6BbKzcZGJ9kG3AUlkTnwAN/2PIJ75Wx1JLv9RqJ1nYs2394MPIIArsQJ42b6Nx1VJPNddQNBrXcFPI3SJGo6xr4rioqY36IB/yGo6sdiYYverDdG+WRs2U2+ikGttOKaUltJJpC4/I9051ZFomxPkfZITtqD1LD4XM/WWNZgqsCFteQ6r1hfQ5eRNVdRJ1zpMNdt+pR9fH1DIschfDVr1Y7MFPwYuLDYwSRXaFWsL3uVZbNoQDexNr91VljpIbOzPNRh7Ip9JvZB/C47RwL4WRWQ3S4aGUahgNVIPDMOY/lXUcglaQc9YXMkZhcCMtRTPbe0PWMFHJkCETsGCk5SSmYsAfZuTe3bc86RDH1cxF74eqfPL1kANrfd6XX3t/Y8snRSRqHCwRBlUguLLxK8ba8r15BMxt2uwxO7zXVRA92i5ov9o3+SmKtUC17JgjeVRK+ROLHKzXt9kBNbnt5a+B4lc5rSWi54eqZE1rngONhxPJWeK2phVxOGljd+qzh7rKdGRtest2N7dpsByFZzYpTG5rgNVstq03zRCVjmk674HYdueNlr3i3gw0uFmjV2LNGwUdHINbaalbDXtpcFPKyVriNe0e6ZU1MT4XNBzB1H2W3D71YbIt5GvYX+ik421+xS3Ukt8B+R7prayK2JPkfZYdlr0+CxipqGkxGTQj2rldDqONNkOhMwnUG3SYh1kEgGsutxSfC4n+0MI0ba4nDjPG3NgP56WPflNPc36eW47Ls/nzWp2P+ph0T2m4j581Fc5H9TwFv+Pi9T2hP/wAPvc9ldAddP/6t5/OS5J6in/8AZ/L5+Srjd0EYXD349FH+UVmT967eea1abuWX2DkmFKTkUIRQhFCEUIRQhFCEUISHe/AeswNEv6VR0iDty6EDxBI8SKqpZOreHHLIqSsi62MtGeYUnuftoxRYiI/ZjeWO/JlU5h56H+Ltq6rg03NcNZAPz5qWfR1Ggx7TqBI+fNa07hYdYlbFycGZYY/3mAJ95A8mriucXkRt3ngF3QNDAZXeAHE+6pvZ2j+PDfFJP+j1HnT7ncx+ldlU728j+0b2dWOKTlHPEx8M+U/mopcXFu0HldFXg1rtjm87eq4b7ba9XhyL7ct1XTQAWzE+RAt391dUcHWPucguK2o6plhmUk3S270hGH6OziARxsDe5jB7R1bg/Dwqmqp9Ead8L3PFTUdRpWjtjo2HBapNgwzYqWKZSC6JJEwNmFgEcdhsVBsb+1SxUPZE1zTkSDzC7NNG+ZzXjMAjkfnissuypMCjFnEkF0zRSBSshZjcIOIcCx5XN+NMEzZ3Cws7HEat/guDC6nabm7cMDrvs8fVL9u9EcAjQoEDYglkDl8rZCLG4upsB1eVNh0+vIeb/bna2v5ikT6H04LBb7sr31Hy3L83nwkiNHiUYWWOJSUbroculwNQDyNe0z2kGM7TuK9qmOa4SN1AZZhY9qN6xh1xRAEofopSBbP1cyvYaA6WPbTIx1chj1WuPDwSZT1kYl13sfHYfRdd2t38TMVniKxhWGV2PGxN7AA3ta1jYHUdtc1FREz7HY+C6pqaV9nsw8VaYhGOKwcTPnZFklc2A+zkFgOAu5t4cTWc0jqnuAsDYDn6LUcCZY2k3IuT5W9Vp3vky4OftZcg7y5Cgf5q4pReZvzLFd1htA7xFvPBNYUyqF7AB7qQTc3VAFhZIN38UseGmxDHqtPM9/GQgfKqp2l0jWDOw5KOmeGxOectJ3Mqcw+FOD2qqjRHJy/hkB08mFv3RVjn9dSk6xzH6UTWGGrAGR5H9pbiM20sblT2Scq24LGvPu018WtTm2pobnP1SHXqp7DL0HzzK9SwrqVGT2RdR+6SpHvFYjgQcVvtIIwXWuV0ihCKEIoQihCKEIoQihClt95pIDBi4+MbMrDkQ4Gh7upbxIq6ja1+lG7X6LPrnOj0ZW6vX+ki25g0xER2hhdDZunj5i6kMbdtib9o18aYXujd1MvA/PmpSTsbKzr4v+w5/vbnv+t7pfV8LhMOvEASG3ao/mzE+VFKOsle87vP9L2sd1ULGDVj5ftVG3/o5sLiOSyGNvCUWBPcGC++oYPuY9nhfy/V1fUfa9knjY8f3ZQe09vYxkMM56rZgwKAXuSONtMrKbWtw1vWpHTwh2kzn84rJlqJy3Qk131fMtXqsm2Nty4rJ0pXqAhbC3G1ydTcmwpkUDIr6OtLmqHzW0tS57CxPRYiGS9gHW57ibN8Ca9mbpRuHgvIH6ErXeK9K3tVViXEBwksTXiNr5idDHYakONLDx5VjUty7QtcHP34LbqwA0SXsRl7cVj2DIMVM005tNGSEw5uOiH3rH2mP3vCmTjqmaLOyc3bfmxLpyJZC+TtDJuz3vtWTfLaODYdC5ZmV87LDYXYKVszEW4Gxtc6CmUkcw+4bNfngPgS62WnP2OxN74eWJ+FT2M2lNjvooILL1cwQZicosudzYWA4XsKrZEyD7nu8/QKJ80lR9rG4eHhtK+Npx9Dhhh1OciTPO63KK1sqR5uBPEnvr2M6cmmcMLAa968lHVxdWMcbuOoHK11b7lSkYNOkYaAnWwyrc5b9gtrryNZtYB1x0fhWrRE9QNL4NX4XTd4GZ5caRpJZIr/AOGl7HuzElvdXk/2NEQ1Z7z7ZL2m+9zpjrwG4e5xX7tw9LPh8MPvdNJ3LH7N+4uR7jXkP2MdJwG8/pE/3yMj8bncP3Zb9s43oIJZfuKSPH7I8zYUqFmm8N2p00nVxufsCmd4sKYNlJCeIEYbxuGb/NVtO/Tqi7eoamPq6MMPhdZNuZ8ThcFPGCZi3R6cSSCGPvjJvy1ruG0UsjHZZ/PNLn0pYo5G9rL5xC+MbOmy4TBEQ2KkH0jj7A7v5DzPIH1jXVT9N3ZGQ+fnyXkjm0kegztnM7PmrzVlsHCmHDxRniqDN42u3xJrPmfpyOcNq04GFkbWnUFvpSaihCKEIoQihCKEIoQihCybVwSzxPE/ssOPZzB8QRfyruOQseHBLljEjC12teX4WebZuJKsOGjr9mReRH8jyNx2ittzWVMdxw8CsFjn0stjx8R8y/tMt7JFxGIwrRm8ciIF85CCPEXsfCk0oMcbwcxfkn1ZEkkZbkbc1ZY4pixiMGTZlA/zKGR/Jvl31nM0oi2VacmjMHxa/lj5rNsfLioMkyXYl0lFh1HGji41XNcuD+tx4V3LeJ92nYRu1eyXDaaOzxjiD4HX55hQ+8m7cmEOb2o2YhSOIHFc3edfd31p09S2XDX8yWVU0rocdV/l0jVrajlVKlBV5uttRMXOHxLgzLpChFkGmrLrrIefZy7supidEy0Y+05nX/S1qWZs0l5D9wyGrePFVW0sCHBdVXplRhG9uspZSNDyGtQxyFuBOGFwtCSMOxA+6xsV5lg4Vgw8k7wh5ElEYSS+VeqSSVFsx0tY1tPJfIGNdYEXuN+1YTGiOJz3NuQbWOWWxbN8cZMsphzMkOVciqMqEZBmtYDMLk9tLpGMLNLM69ZzTa2SQP0bkN1DIZflT2HxLx3yOy3FjlJFx2G3EdxqtzWuzF1G1zm9k2TnYGbo2D3GFZ1E7L7VgNFOtxGbi5A4VPPbSFu3Y2+bdiogvokO7FxpH5q2q/2dt2JsO8+iRxFlPCwCcLW7Raw7wKypIHiQMzJ9VsR1LDGX5AX/AAvzd7DOc+KlFpJrEKfsIPYTxsbnvNE7gLRtyH5OsrynY43lfm78DUPfxXLbB9YxEWFHsqRNN4Kfo1P4m1t2LXUX8cbpNuA9fwvJv5JGxDIYnhkPPksm9uKWfCYlU16F0BPeCpb3A28Qa7pWlkrCdYPql1bxJC8N1EehSfAbbGF2dFYAys0nRA/Z6zAv4C5Hffxqh8HW1B2YX9lNHUCGmbbM3t5nFYtz9jtipunluY1bMzN9t73A79dT7udNq5hEzQbmfwEqjgMsmm7Ifk/M16dWKt1FCEUIRQhFCEUIRQhFCEUIX46ggg6g6GgGyCLqImmimZsDjTlljNopjoWB9kk8AxFrg6E99aQa9gE0ORzCyi5jyYZ8CMjy4/gpPidizYOaDpOtCsylXHDV1vf7p6o04dhOtUtnZMx2jgbHDgfNTPp5IXt0sQCMeI8kxxOPMO2GN+qxSNvB0S3uax8qS2PTo/M+RPonOlLK0+Nh5geqf7UBwk3ragmJ7LiFHK2iygd3A93hUkf8rOqOY7Pt7KyX+F/WjI9r39/Dct23MRB6uxms0TC1hqWv7IW3Fjyt40uFsnWDQz+Zps7o+rOnkfmHoo/D7NUOh2ijhWVVhcsABYmySstvpLW1OlaDpTY/TnePUX1LNbENIfUg+B9HEa/wrB9g4ZkMfQRhWsTlULqOBBFiD3is8VEodpaRutI00Jbo6IssgwGKg0hnWVOST3zDwkXU/vA131kT+22x2j29kvqpo+w642O9x6gpHvs8jYMmWFYm6VfZcPm6ra3AB7taqow0TWa6+Gyylri8wEvbY323WjeDDSI7PL9Lg5ModecPVC517LEXuO03HOuIHNcAG4PF7eOuy7qGPa4l+LDa/hqv6qE2lgzDK8TalGIv29h8xY+dakbw9ocNayZGGN5adSo9xBFH0+ImOVFULmYjLZvaUi92JsLCxqOt03aLGZq2g0G6Uj8gLeC04bDdEyzSROuB6QuqHirEALJItr9HpoCTbS/fw52kC1pBkta/oPFdtZoEPcCI73ts8SNnJWO1dqpBF0ntFrCNV1Ls3sqvbf5VnxRF7tHLb4LSlmbGzSz2eJ8EuiRsHhZsRIQZ2BeQ8s1rIg/VXRR59tOJE0rWN7IwG7aktBgidI7tHE79Q3alJ7Hmts7GFjcl115ktlHvuaulb/5DLbOSz4XWpZL7edl97M3YLKJ8a3RQooAUmzEam36oJJNvaJJ4V5JVAHQhFyfnHkvYqQkacxs0ef657lRbu44YmX6FMmGgGVBa2ZzztyAW+n6wJ14STx9U37jdzs9398lbTSda/wCwWY3Lf/XNU9RK5FCEUIRQhFCEUIRQhFCEUIRQhTO+W7nrSiSMDpkFrffX7t+R7PE9txZSVPVHRdkVDW0vWjSb2h+fmpReztvz4a8LjPGOq0MgOncL6r4cO6tKSnjl+4YHaFlx1MkX2HEbD8wX5vPtBJ5VxMVwSozKfaV0+YItY9xopo3Mb1bvgKKqVr3iRnwhXO1dvLBLF0msE6ceOUi2vepDC48+2syKnMjDo9ppWtNUiN7dLsuHzhisUuz1wcqTkNLhVByalvVy2pYL9pO/iBTBIZmFmTtfj++aSYhA8POLBl/68NnJVH0c8f2ZI3HcVYfI1F9zHbCFf9sjdoKUDZU+G+qyBo/8CUkqO5H9pfA3FUdcyTvRjtHqNam6mSLujh/qfQ5j8r6G8WTTEYeaE8zlMifxR3+IFefTaXYcD+D5Fe/VaPeNI4XHmLpPvrtOLE4JjDIHyut7X0vfjeqKOJ8cw0hbBTV0rJac6Bvinm0du4VC0EjgtbK0YVmOo4WUHkamjp5SA9o45KuSphaSxxx2Z/gKMx2wsRjcTJKkTIjEWaXqaBQt7e1ra/CtFk8cMYa43I2Y/pZj6eWeUvaLA7cPDeqfYW6EWHszkyuDcX9hT2qvbpxOunKopqx0mAwH581fBQsjxdifx5eqa7Y2lHAn0nWLdVYwLs5P2QvP5UiKJzz9urXsT5pmRt+7Xq1ngp7BYNMFH63idCt+hhDZhEH1yJfi55ngB3XNVveZndXHxOV7az4KNkbYG9bLwbna+oePzJZt4tpPJs1ZJNGnkFlHAKCSo79EBv2mu6eINqS1v+I+c1xUyudShzv8j++QSnZW3UwmGCKgkmZ+k19lNAFv942F7DhfiCKfLTumkuTYDDxKniqGwxWAu4m/gNixxLidpS2LFyOJOiIPAaD5mmHqqZmzmUoCaqfbPkPnmV6fsjZyYaJYU4LxPMk8Se81iyyGRxcVuwxCJgYFspaaihCKEIoQihCKEIoQihCKEIoQihCk9vYjDiTosdDof0cwB1HYSvWVhzAuDx0varoGyaOlCd4+YLOqHRaWjO3cf6xHJKzunhZtcNixf7pKt5WBDDzvT/rJWd4z0SPooZO6fyPstW3NiSnAKjgGTD8CuoZALac7hbadq99cQzsE5Iydz+c0yeneacA5t2ax/XJfvo72wXU4VzfKLx/h5r5XFu491eV8Nj1g15o6OnuOrOrLcnMuxGiYyYNxGTq0TC8LHwGsZ7191TicPGjKL+Ov98VSadzDpQm3hqPtw8kLvEI+riongP3iM0R8HXQfvWo+m0sYzpfg+Xsj6rRwlBb45jz97JthsWkozRurjtVgR8KQ5jmmzhZUte14u03SnfHAPPhyka3Yumndmsfde9PpJAyS7thU9ZGZItFu0c07AqZVLFj9sQQfpZUU9l+t5KNT7qayGR/ZBKVJPHH2nAJedp4jEaYaEov+NOCo8Vj9pu69hTeqjj7x1zsHqcuaT10smEbbDa70GZ42WrZmxUiYysxlmPtSv7Xgo4IvcKXJOXjRGDdg+YpkVO1h0ji7afmA3KA3gxz7QxYjj1UNkiHL9Z/O1/ACtWCNsEWk7efb5rWPUSOqJtFuWQ9/mpU+3d23nEUKusUEKABjqSbAXtoLADiSNSaihqWs0nEXcSr56R0miwGzWj58uln9j7Nw+s2I6Uj7Ia/+WPUeZp/XVMnYbb54pHUUkXbdfw/QVNu3iBKmeOLoYOEa2ALdrkDQDkO3U9lRVDdF1nG7tfsrqZ4e27W2bq905qdUooQihCKEIoQihCKEIoQihCKEIoQihCybU2bHiYzHKtweHaDyIPI0yOV0btJqXLE2Vui5eebW3HnjJMYEycrWDDxB0PkfIVrRV0bu1gVjTdHSN7P3D8rFhvXsOeouJS3LI5X3EFT7qY76eTPRPEf2lN+pjOGkOBt7L72d6xFiUxAw0os12CROAQdGsLaXBOnC/ZXknVujLNIeYXsZkbKJNA8AV6oZly5iQFte50+dYdjey+guLXS+feDCro2Ii7wGB+V6aKeU5NKSamEYFw80mnk2VKbkxBvvLeM+9bVSBVtFsealcaJxvhfbl+RZbMLsXDyC8OJmI/5eJcj8xpbp5G9po4tHsmNp4nC7HHg4+64YvZ2BjNp8QxP3ZMS5Puz3rpkk7sWN8mj2XL4qduD3Hi4+6+sBtHZsJ+iMKHtC6/xWv8a8fHVP7VyvY5KSPsWCcYfbGHk0SeNj2Bxf3XvSHQyNzafJUtnjd2XA8Vn3nxjR4d+jVmkcZUCKWNzxbQHgNb+HbXVMwOkGkbALiqkLIzogknK2K82wC4rD36KGVGOhfoWzW+6Lr1R4C/DWth/VSdpwPhcLDj66PstIO2xvyQdl4zEHrRTue2QN83sKOthjyIG79I6meXMOO+/qqXYO4liHxJBA4RqdD+I9ncPfyqOavwtH5+yug6OxvL5e6uVUAWAsBwFZi1l+0IRQhFCEUIRQhFCEUIRQhFCEUIRQhFCEUIXxMmYEAlTyItcd+oI94Neg2K8IuFNbTn2lDfo1hmXtCEP5rnA91/KrI20z+1cH8clDK6rZ2bOG7HmpnHbf2i2hEkfcsJX4lSfjVrKemGVjxUL6mqOdxwShsFiZzcxzyHtZXb4kaU8PiYMCB5KYxyyHEE+aa4DcnEye0FiH6xufILf4kUh9dE3LFUR9HzOzw+eC3YrdnD4cqjvLPO3sxR2W/eeJVe8nt42pbaqSS5ADW7Tj/aa+kiisCS5x1DD+hxW3AbiKTnkcxk8EiJ6t+Rd7lu/QClvrzk0X8T7BNj6OHacbeA9zmsmL3PXD3Yo08PPISsqDtA9mQeQNdtrDJhfRP4PqEt9CIsbaTfDAj0P4X4Ny4p4xLhMTmU8M4v5ErYqe4rR9a5jtGVuPggUDJG6UT7jx+eiS43dPFR8YS47UOb4e18KpZVxO123qV9FM3Nt92P7/AAuGFkxcGidPH3ZXA/hIt8K6cIX52PkuWGePs6Q8+Sf7P2/tNtFiMne8JA94yipX09KMSbcf7VcdTVnANvvH9BVWy48Y/WxLxoP8OJdT+JiTb9331DKYRhGCfE+3v5LQiE5xlIHgPU4/jzTmp1SihCKEIoQihCKEIoQihCKEIoQihCKEIoQihCKEIoQihCKEIoQuWKDlGEZAe3VLC4B7SOddNtf7sly69jo5pVu5sP1fPJI3STyHryd3IC/Af/eAFPqJ+ss1os0ZBT01N1V3ON3HMp1UyqRQhII9hPFijPA6pG+ssZBsTzItwPO/I35G1VGdr4tB4uRkVIKZzJdOM2BzCf1Kq0UIRQhFCEUIRQhFCEUIRQhFCEUIRQhFCEUIRQhFCEUIRQhFCEUIRQhFCEUIRQhFCEUIRQhFCEUIRQhFCEUIRQhFCEUIRQhFCEUIRQhFCFF7F3jnbHHDSlSuaRRZbG6Xtr4LWjNTMEPWN8PysyGrkM/Vuyx/Cc737VbDYfpEIDllVbi411OngDU9LEJZLOyVNZMYo9JuaTbm7zTYmcxSlSMhZbLbUEfyPwqirpWRs0m7VNR1b5ZNF+xM99NsvhYkaIgOz21F9ACT8bUmjhbK4h2Vk+tndCwFuZK37u4mSXDRySkF3GY2FhYk5dPC1Kna1sha3IJtM9z4g52ZTKkp6KEIoQlO9n1Of8Bp9L3zd6nqu5duU96MT1Z/FPk1V9I5t4qPozJ3BW9Zq1FFek09SH8TfIVo9HdpyzOk+y3enu6H1OH8P8zU1V3zlVSdy3cnFTqlRO+e8k+GnEcRUL0YbVb6ksP5CtKkpo5WaTtvssqtq5IpNFtsvdWcLXUHtArOOa1BkorC7zTtj/VyV6PpnS2XWylra+VaTqWMQaeuwWWyrkNR1eFrkc1cVmLVRQhFCEUIRQhR3pMP0MX7T+k1odHdt25ZvSfYbv8AQppuOf7lD+//AKjUms753DkE+h7hvHmV+YHemKbEDDxq5PWuxFh1ezmfcKH0r2R6bkMrGPk6tt96Weks/QxftP6Wp3R3bO71SOk+7bv9Cmm45/uUP7/+o1JrO+dw5BPoe4bx5lPalVa822wOg2qr8AZI28msrf1VsRffS28D+MViTfx1gPiPzh7ph6T8RpDGOZZvcAB+Y0ro1uLnJvSjsGt3n55rBhoPVNqRpwXqL45owv5qY53W0pO/nfkltb1NWBqw5W5rv6TJ7ywxDiFLW/GQB+Q1z0c2zXO+YLrpN13NaNnP+k33g3gGAjjw8YDSBABf2VUCwJ5m9tB3HzRBTmdxe7K6pqKkU7Qxudkmk2/tKJBO6Dozb2kFteF7HMt++qBT0zjoNOO/4FKamrYNNww3fCq7d3bS4yLOBlYGzrxsf5g8jUFRAYXWPBaNNUCZmkMDrUdgN+5grmQIzZR0YCkDMTz14Aa/DnWg+gZcBt/FZsfSL9El1r6kxj2hPPs/FNOCGFwt0y6ZVPDmLk60kxxsqGBnO6eJZJKZ5k5W1BfHox9mfxT5NXvSObeK86MydwXHaW92IlnMOEUWBIUhczPbiddAv8tb9nUdHG1mlKuJK2V8mhCP2le9G1ZpUSHEx5Jo2J4WDKw0PE8xy0+VPpomNJdGbgqeqme9oZILOHJXW5/1OH8P8zWZVd85a1J3LdycVOqV5l6SfrQ/Yr+Z62ej+64+yweku+4DmVdwbawwVR6xDwH/ABF7PGswwS37J8itcVEVu0PMLz/ZrhtqZlIIM7kEG4IJaxB5itWQEUtjsHoseIg1dx/sfVWe9m8YwagKA0rXyg8ABxY25d3PyrOpabrjjkFp1dUIBhmVOzbe2lAomljHRkjQqANeXVOZf3qrFPTPOi04/OB4KN1TVxjTe3D543HFWmx9pLiYVmTQNxB4gjQj31nSxmN5aVpwyiVgeFJPtraU7MYIQqAkAhRrY29pzZvIVeIKZgGm7H5sWeaireToNw+bV+7C3um6cYfFKAS2W+XKyseFxwIOnZxvrRNRs0NOMogrn9Z1co8OK7+kz9DF+0/pNcdHdt25d9J9hu/0K+Nm4nER7Nw5wyZ3LsCMubq5pNePaBXUjY3VLhIbC3suY3ytpmGIXNz5YqS2PiJ0xGeFc0vW6uW/H2tL1dK2Mx2ecFnwukEl2D7sVQ73TSvgcO065ZTK2YWtwzhdPC1SUrWNncGHC3srKtz3QMMgsb+/osmzdvYlcMkOGiYiMN0jhC2pZmsOQFjz192rJKeIyF0hzyF7JcVTMIw2IZZm19adbp73NMzR4jKCFzK4Fr6gEEduvLvqaqowwBzPJVUlaZCWyeaX+k2C0sMo4lSt/wABuPzmndHOu1zT8ukdJts5rhs5f2uW25/WtoYdRqLQ3HcfpG/ytXsLeqp3E+PtzXk7uuqWAeHvyXb0hjosTBOOOUHzja/9Qryg+6NzPmIXvSP2Stf8wN/Vctqn1jayKNQGjA7wgzn+dexfx0pO/wDOC8l/krAPEfjFZNvDpNplW1BliWx7OoCPiffTIPtprjYfVKqPuqrHaPReh7ciD4eZTwMb/lOtZEJtI0+IW1M0OjcDsKivRlIellXkUBPkdPzGtLpEfY0+Ky+jD97h4Jd6PoFfFrmF8qFh4iwB/wA1Or3ERG2spHRzQZRfUPZX29n1Of8AAayqXvm71sVfcu3KU3FkK4fGMOIW48larq0XkYPmpZ9AbRyH5kVz9GUQ6aVuaxgDzOv5RXXSJOgB4rnoxo03HwWz0nRC0D87svlof5fGl9HHtDcm9JtFmneqHc/6nD+H+ZqSq75yspO5buTip1SvMvSQf72P2K/metno/uuPssLpLvuA5lM4/R8pAPrB1F/YH/dST0if9fyqB0YP9vwkWw8P0W0UjvfJKy37cuYX+FVTO0qcu2gKSBujUhuwn1Xfe/En+0SSuYRmMBfvAANl4HiWI864pW/+Psvf2XVY/wD8m+dre637Y3pkxELwnBuucWvdjaxuDboxfUUqKlbG8O0xh82p01Y+RhYYzjv9lu9H0hiw85kuiq2YlgRYZRc68urS64aUjdHEpvR50I3aWAB17l+/7ZySuUwuFaS3Mn4kAWUeJo+iawXkfZH17nutEy6mtsTyvjY3mjEUl4+qDfg2h4n/AOiq4msEJDDcYqKZz3TgvFjhzVL6TP0MX7T+k1H0d23bld0n2G7/AEKa7j/UYf3/APUak1vfO4cgn0PcN48yo7c3/eH/AMn860Kv/j+SzqP/AJPmnvpM/QRftP6WqXo7tnd6qrpPu27/AEKY7iRgYKMgcS5Pec7D5ADypNabzHhyTqAWgHHmvN8Scs0oXSzuB4ZjWw3FgvsCxXG0jrbTzV76R8Pmwyv9yQE+DAj5kVl9HutIRtC1ukm3iB2H9Ka3DiMmMVjrkQn3KEHuDfCrK06MJA1n9qGgGlOCdQ/Sf+kzD3hik+69vJlP81FS9HOs8jwVnSbbsB8Ul9H8RkxZkbXIhN+82UfAmqa4hsWiNZU3R4L5i46gv3frBvBixiVHVcqwPIOltP8AKD369leUTw+LQOrkV5XMMc3WDXbzCa7a3zhkwzrHm6SRSuUgjLmFiSeBsL8L8qRDRPbIC7IKiavjdEQ3M/hHo22cyrJOwsHsqd4F7nwJIHkaOkJASGDVmjo2IgF515JL6N/rX/pN81qnpDuuPupeje94H0VzvZ9Tn/AazKXvm71rVfcu3Ka9HEQePEoeDZQfMMKs6QNnNKi6NF2vCUbtbQ/s/FOkwIFij2HAg3DW5j+RBqioj+ojBZvClpZfppSH7ivvfPbQxbKYg3RR6ZiLXZ9eHgnz7q8pIDEDpZnkF7W1AmILchzP9K33P+pw/h/mazarvnLVpO5buTip1SvMvST9aH7FfzPWz0f3XH2WD0n33Aeq9Jw/sr4D5VjnNboyXmWB/wB6/wDuJPm1bT/+L/1HosKP/mf9j6rfv5gnhxKYxR1SVN+QdDpfuIA9xpVE8PjMR8fIptfGWSiUZYeYTuHfnClQWLq3NchPxGhqY0EoNhZVt6RhIubjgv3aWO9d2fNJErC97A+0QjC+g5kA6d9EbOpqGh3y6JJOvpnOYPgKQ7jbwQYaORJTlJbMGykgiwFuqCdLX86qraeSRwLVHQ1McTSH7bpXtnaHrGNWYAhGZMlxYlQ1s3gSDToo+rhLdeN0maXrJw7VhbddU3pM/QxftP6TUXR3bduV3SfYbv8AQpruP9Rh/f8A9RqTW987hyCfQ9w3jzKhdk4wYTHM8oNleRWsNRe4vbny8q05WGWCzdgWVFIIagl20p5vzj0xGEgljvlaU2uLHqhlOniKloo3Ryua7O3sqq6VskLXNyv7hPdxvqMP7/8AqNU1Z37uHIKuh7hvHmV5pj/08v7R/wAxrZZ2G7hyWG/vHbzzXseLwqSoY5FDKbXB4GxuPiK+ea4tN2nFfSvY140XC4XDA7JhgJaKJUJFiQOVdPme8WcbrhkMcZu0ALtjMGky5JFDLxseGnCuWPcw3abLt7GvFnC4XLAbLhgJMUaoWtew424fOunyvf2jdcxwsj7AstGIgWRSjqGU8QwuD5GuGuLTcLpzQ4WcLhLE3YwgOYQJfvuR7ibU81UxFtIpApIQb6ITYC2gqdUrDgtjQQtniiVGta4HLs+FNfNI8WcbpLII2G7WgLXiIFkUo4DKwsQeBpbXFpuExzQ4WOS4YDZsUF+ijVM1r2HG3D510+V7+0brmOJkfZFlz2hsaCcgyxKxHPgfC41tXUc0kfZNl5JBHIbuF1+NsTDmMRGFMgOYLbS9rX8deNHXyaWlpG68+ni0dHRFlrwuHWNQiKFUcAOArhzi43OaY1oaLNyXWuV0sGO2NBM2eWJXa1rkctdPiaayaRgs02SnwRyG7mgrcotpSk1YU2LAJOmESCS5bNbW54nx1ppnkLdG+CSIIw7T0RfatksYYFWAIOhBFwfEGlgkG4TSARYpV/sthL36BPjb3XtT/qprW0lP9HB/qE0w8CxqERVVRwCgADyFIc4uNyU9rQ0WaLBLpd28KzZ2gQk6nTQ+IGh91OFTKBYOKSaWEm5aF2xOxoJGDPEhKgAG3ADgB3C9ctmkaLArt0EbjctC647Z8U4CyorgG4B5GuWSOYbtNl1JEyQWcLrphMMkSCONQqjgBwFzc/E145xcbuzXrGNYNFosFkx+w8PO2eSJWbt1B8yLX867ZPIwWaUuSnikN3NxX0+xoGjWIxIY0N1W2gJvc+Op99AmkDi4HEoMEZaGlosFpwmGSJBHGoVRewHAXNz8TXDnFxu7NMYxrBotFgsL7u4UksYEJJJJtxJ400VMoFtIpRpYSb6ISre7er1U9FEA0trknggPDxY9nn4upaTrfudkp6ys6o6Lc+SQtjdqqvTnPktfVI+HetswHlVWhSE6AtfeeeSj6ytA0ze24cs1SbpbzDFgxuAsqi+nBh2jstzHePKSqpeqxGSupKvrvtd2lR1GrUUIRQhFCEUIRQhFCEUIRQhFCFEb5bIxk0+aAOU6MDqyBRe7X0LDtGtaVJNCxln2vfZf0WVWwzvkvHe1tttvirVBoPCs0rVC+qEIoQihCKELJtXaC4eJpnvlW17C51IAt5mmRRmRwaEuWVsTC92Sybu7bGMR3VCgV8oubk6A304ceGtd1EBhIBN8EumqBOCQLWKR76bKxc0ythwxUJY5ZAutzyLDkRVVHLCxhD877L+ikrYZnvBjva223qqzCKRGgbiFAPjbWoHEFxstFoIaLrtXK6RQhFCEUIRQheWbFX1raIZtQZGc+C3Kjw0UeFbc38VPYbAFgQjraq52k+WXovU6xFvrywD1Xadl0CzAW7Fktp4AP8K3O9psdnL+lgdzVWG3n/af737wTYbEpHG4CFFYjKDxZgdSL8BUlLTskjJIxv6BWVdVJFKGtOFhzK+dlbw4nE4tCqsMNmYaR3FgpsWe2huBwI7K9lp4o4jc/dv5BcxVU0swsPsudXMrlvTvbKsxgw5AynKzZQzFvugG404cL3+PtNRsLNOReVVa8P0I9WvPHwXOfeDHYeFhiEIZgOikKrxuLqwXq+ze1wDpz5dCngkeDGcNYx+Zrk1NREwiQY6jh6YZKh3M2jJiMOZJWzNnIGgGgA7POpKuNscmi3YraOV0kek7akcuP2pOzGFMiBiAQqC9jbjJqeHEaVSI6VgGmbnj6KR0lZIToCw4eq+Njb04iPEDD4sXuwUkqAyk+z7PVKm48je9ezUkbo9OJeQ1krZBHL+/xgne++1JcNCjxMFJkym4B0ysefhU1HE2R5DtiqrpnxMBZt9Cp8byY2eNRh0YlB9LIqAkt2AEW4W0Av8Azr+mgjd/Ic8hdR/VVEjbRjLM21rduXvRJPJ0ExDEglGsAdOIIGnDXhyNKq6VrG6bPJOoqx8jtB/ArnvtvFiMNOI4nCr0YaxUHUlhzHcK6o6aORl3DX7LmuqpYpNFh1e6od45cQsIOGF5Mw5A6WN+OnZUdOIy/wDkyVtQZQy8WaksZtfacKl5BlUWuSsfPhWgyGlebNxPFZz56tg0nCw4J/uPtaXExyNK2YqwAIUDlc8PGpKyFkbgGquhnfK0l+1LcVj9pTSSCBMiI7KCFUXysRe8nHhypzY6VjQXm5IG30SHS1cjiGCwBOzVv9Fm2bvTiocQIMWLgkK11AZc3BgV6pXX/wA13JSRPj04vnmuIqyaOQMl/f4wXff2TFddQP7rZMxsvHMOftcbVzQiLA/5YrvpAzYi32YbNvmk+6s2MVbYZbxmQZzZTrYX9rX2bcKoqRAT/JnbDNTUjpwP4xhfHLw9FSb87bmwzQiJguYPmuoPDLbj4mo6KBkodpDK3qra6okiLdA539E4wu1AuDTEzH/hK7EDiSo4DtJNgO+p3RXmMbdpVLJrQCR+wEqRi2/tDGO3qwCqvJQml+F2k4nwt4VeaenhA6zHz9FnCpqZyerwHDmVs3f3slEww2LAzE5c1rENyDAaEHtHaOINwuekZodZEmU9a/rOrl+HxTTffasuGijeJgpL5TcA6ZSefhSaOJkjiHbFRXTPiYCzb6FIP9pMbPGow6Mci/SyKgJLcbAEW4W0AvVX00EbvvOeQuo/qqiRv8YyzNta1bp73s5aPEsDpmV7AcwLEDTncWHI0uqow0aUfkm0la5x0ZPNJdyepjlQ8euvmAf+2qaz7oCR4KWi+2oAPiF6lWIt5eWbc6+0yBzmjHuyA/KtuHCmx2H1WBPjVm20ei0eks/3pf2K/meueju7O/0C76T73h6leiYCBY40RRZVUADwFZD3FziStpjQ1oAXlu7nX2hGW5ysx8es3zFbdR9tObbB6LAp/uqRfafUq735jDYKW/LKR45h/wBbedZlEbTD5qWtXAGB3DmsO4Uyx4JnY2VXck9gAFzTK1pdMAPBKoHBsFzlisw3wnxDlMJhswHNz7ibEBfDNXf0ccYvK63z5qS/rpJCRCy/z5rU5tyWdsWjYhFSTqaLwtm0PtNr58qshEYiIjNxj81KKYyGYGQWOHPeVU+kz6vF+1H5HqHo7vDu9Qr+k+7bv9Ctu4KAYKMjmzk/xkfICl1x/mPDkm9H9wOPMqR2ALbVAH+LN8pKvn/4vAeizaf/AJfF3qvr0lfWh+xX8z0dH91x9l70n3v/AF9SvTE4CsUreC833o2i2PxK4aHVFay9hb7Tn9UC/kCedbFNGIIzI/P5gsOqlNRKI2Zeu1XmzsFHhIBGDZUBLMefNmPzrMke6V9zmVrxxthj0RkFMnfGadymDw+e3Nr8O0i4CjxarPomMbeV1lB9e+R1oWX+fNal97ZsQ0wbEoscnRiwThlu1j7Ta3vz5VbSiMMtGbi/zUFBVulL7yCxtq4+JV7v19Rl/c/1FrLou+HHkVr1/cO4cwl3oz+ry/tf6Fp3SPeDd6lJ6M7t2/0Cw+k/2sP4SfNKZ0dk7h6pXSnaZx9F03ikI2ThgPtCEH+C/wA1FeQC9U/jzXtQbUbB/wDzyTL0dRgYS44tIxPlYfIUmvN5eCf0cAIb7SVL+kMZMYWXQmNWv3i4B/yiraDGKx2lQdI/bNcbB6p/6STfDxH/AJg/I1S9H947d6hWdJ923f6FMdw0AwUZHMuT/Gw+QFJrT/MeHJOoB/AOPMrzTaOk0ttPpHH+Y1sx4sbuHJYcmEjt55qi3s2dJg8V63GOoz5weQb7SnuJv43I5VJSyNli6t2dvwrauJ0MvWtyvfj+02f0gR9HcRP0lvZNst/xXuR5XpA6OdpYkWVB6TZo4NN/wlu4+ynnnOMkByglgT9t2vcjuFyb9tuw06tlaxnVN/oJFDC6STrXZcyuHpL+sr+xH5nrro7u+PoFx0n3vD1K9Jh9lfAfKsc5rcGS8q2tC+Bxue3B+kj7GUm9r+eU1uRObPDbwsfn5Xz8odTz38bjd8wTXeXegYvDskUbhQVMrNbTrDKosTqWt7jp2Ip6XqpAXEX1Kipq+ujLWA2wvf5tXfYWHaTZUyICWLNYDibZSR4kC1czODappPgu4Gl1G4DPFZNyd4ocMkkctxmbMGAJ5AWNteXxNMrKZ8rgWpVDVRxNIftS3bu0DiMWs2UqjZOjzcSga2bzIamwx9XEW68b70meXrJg+2GFt1/7VV6TPq8X7Ufkeoeju8O71Cv6T7tu/wBCt+4f1GLxf/UalVvfnhyCdQdwOPMqQ2D/AL1/9ab5SVoT/wDF4D0WZB/zP+zvVfvpK+tD9iv5no6P7rj7L3pPvf8Ar6lVe++0XgwvU0MjBL8wCpJI77LbzqGjjD5cdWK0a6V0cX268FIbpbZw+EzPIkjSHQFQtlXsF2BuTx8BV9VDJLYNIt88Fm0k8UNy4Enhl5qt/tddoYXEpCjhghFmAFywNgLMeNredQdSaeVheRmtHrxUxPDActamdydvxYXpElBGYghgpPDQqQNR/wDtW1lO+WxaoaKpZFcPS7e7aXrM3TBSsZTLGTxZVJu38RNNpYurZoXxvikVkvWv07YWw4L0HfOEvgpgoubBvJWDH4A1lUjgJm3WzWtLoHAfLG6ktyt4o8MjROrEu4KlQDxAWxuRbgKvrKZ0hDhqCzqGpZEC12s/pavSf7WH8JPmlL6Oydw9UzpTtM4+iaYnZpxGy4kUXcRRso7SqjTxIuPOktlEdUScrlPdEZKNrRnYJDudvKmFV4ZgwGYsCBex4MpHEcPnVVXSulIcxSUVW2IFj/ngskpbaeOuqkISL3+zGvEnsJ18zauxamgxOPqlm9VPgMPRUfpM/QRftf6GqTo7tnd6hW9J923f6FMtxfqMX7/+o1Jre+dw5BOoO4bx5leZbU/TzftH/Ma2Y+w3cOSw5e8dvPNe0yIGBBAIPEEXBr50G2IX05AOBS0buYW+b1eP+EW93CnfUy2tpFI+lh/0HkmarYWGgFIVCy4vZcMpzSQxu1rXZATbs1HDU++mNlewWa4jilPhjebuaDvC1AUtNSDF7ewbu8E+W6MQRIl1JHMGxHvsaqbTzNAezXsUb6iBxMcmraMPZTm+G2cOYRhsMEsWDNkWyi3LQAEk24dlWUkMmn1kn5zUVZPF1fVxW4ZKl3IwhiwceYWLXe34j1fhao6x4dKbK6hYWwi+vFbpth4d3ztBGWOpJUa957T40oTyAWDj5prqeJx0i0X3LpidlwyENJDG5AABZASAOAFxw1rxsr2izXEcV66GN5u5oPBdcXg45QFkRXANwGUEX7deetcte5hu02XT42vFnAHevrDYdI1CIqoo4KoAAvqdB30OcXG7jcr1rGsFmiwXCPZUCv0qwxh7k5wgDXPE3te5uffXRleW6JcbbLrgQxh2kGi+2yMXsuGU5pIY3a1rsgJt2XI4a0NlewWa4jih8MbzdzQd4XXF4OOUBZEV1BuAygi/C9jz1rlr3MN2my6fGx4s4A71k/sDC/8A80P/AMa/9KZ9RL/sfNL+lh/0HkFpweAihv0UaJfjlUC9uF7ca4fI5/aJKYyJjOwANy4YnYmHkbO8EbMeJKjXx7fOumzyNFg4rh1PE43c0E7l0xOy4ZLdJDG+UWXMgNh2C40FeNle3suI4rp8Mb+00HgtYFLTEuGwcNmz9BHmve+Qce23C9O+oltbSPmkfTQ3vojyWnGbPimt0sSPa9syg2vxtcacK4ZI9nZJC7fEx/bAO8LtFGFUKoAUCwAFgAOAA5CuSSTcrsAAWCyYzY0EpzSQozfeKi/v4mmMmkYLNcUt8EbzdzQSu+EwccQyxoqDsUAfLjXDnuebuN10yNrBZosjF4KOUBZI1cA3AZQRft1560Ne5hu02Q+NjxZwB3r6w2HSNQiKqqOCqAALm50Hea8c4uN3G5XrWNYLNFgsj7DwzEk4eIkm5JjW5J4nhTBPKMA4+aWaaEm5YPIJhSk5FCEUIRQhFCFB787JiQmVUs76sczanttewrUopnn7ScAsqugYLuAxKybi7LimYtIgYrqLk28xex867rZXsFmmyVQwsebuF16PWQtpFCEUIRQhFCEUIRQhFCEUIRQhFCEUIRQhFCEUIRQhFCEUIRQhFCEUIX//2Q=="/>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8" tIns="45704" rIns="91408" bIns="45704" numCol="1" anchor="t" anchorCtr="0" compatLnSpc="1">
            <a:prstTxWarp prst="textNoShape">
              <a:avLst/>
            </a:prstTxWarp>
          </a:bodyPr>
          <a:lstStyle/>
          <a:p>
            <a:endParaRPr lang="en-GB" dirty="0">
              <a:solidFill>
                <a:prstClr val="black"/>
              </a:solidFill>
            </a:endParaRPr>
          </a:p>
        </p:txBody>
      </p:sp>
      <p:pic>
        <p:nvPicPr>
          <p:cNvPr id="7" name="Picture 1" descr="logo"/>
          <p:cNvPicPr>
            <a:picLocks noChangeAspect="1" noChangeArrowheads="1"/>
          </p:cNvPicPr>
          <p:nvPr>
            <p:custDataLst>
              <p:tags r:id="rId1"/>
            </p:custDataLst>
          </p:nvPr>
        </p:nvPicPr>
        <p:blipFill>
          <a:blip r:embed="rId4" cstate="print"/>
          <a:srcRect/>
          <a:stretch>
            <a:fillRect/>
          </a:stretch>
        </p:blipFill>
        <p:spPr bwMode="auto">
          <a:xfrm>
            <a:off x="7092280" y="5805264"/>
            <a:ext cx="1746250" cy="844550"/>
          </a:xfrm>
          <a:prstGeom prst="rect">
            <a:avLst/>
          </a:prstGeom>
          <a:noFill/>
          <a:ln w="9525">
            <a:noFill/>
            <a:miter lim="800000"/>
            <a:headEnd/>
            <a:tailEnd/>
          </a:ln>
        </p:spPr>
      </p:pic>
      <p:sp>
        <p:nvSpPr>
          <p:cNvPr id="8" name="Rectangle 4"/>
          <p:cNvSpPr>
            <a:spLocks noChangeArrowheads="1"/>
          </p:cNvSpPr>
          <p:nvPr>
            <p:custDataLst>
              <p:tags r:id="rId2"/>
            </p:custDataLst>
          </p:nvPr>
        </p:nvSpPr>
        <p:spPr bwMode="gray">
          <a:xfrm>
            <a:off x="0" y="2204864"/>
            <a:ext cx="9144000" cy="1676400"/>
          </a:xfrm>
          <a:prstGeom prst="rect">
            <a:avLst/>
          </a:prstGeom>
          <a:solidFill>
            <a:srgbClr val="003366"/>
          </a:solidFill>
          <a:ln w="9525">
            <a:noFill/>
            <a:miter lim="800000"/>
            <a:headEnd/>
            <a:tailEnd/>
          </a:ln>
        </p:spPr>
        <p:txBody>
          <a:bodyPr anchor="ctr"/>
          <a:lstStyle/>
          <a:p>
            <a:pPr algn="ctr"/>
            <a:r>
              <a:rPr lang="en-US" sz="2800" dirty="0">
                <a:solidFill>
                  <a:schemeClr val="bg1"/>
                </a:solidFill>
              </a:rPr>
              <a:t>The promise and history of </a:t>
            </a:r>
            <a:r>
              <a:rPr lang="en-US" sz="2800" dirty="0" smtClean="0">
                <a:solidFill>
                  <a:schemeClr val="bg1"/>
                </a:solidFill>
              </a:rPr>
              <a:t>viral load use and scale up for patient management and surveillance</a:t>
            </a:r>
            <a:endParaRPr lang="en-US" sz="2800" dirty="0">
              <a:solidFill>
                <a:schemeClr val="bg1"/>
              </a:solidFill>
            </a:endParaRPr>
          </a:p>
        </p:txBody>
      </p:sp>
      <p:sp>
        <p:nvSpPr>
          <p:cNvPr id="10" name="TextBox 9"/>
          <p:cNvSpPr txBox="1"/>
          <p:nvPr/>
        </p:nvSpPr>
        <p:spPr>
          <a:xfrm>
            <a:off x="2093" y="5445224"/>
            <a:ext cx="6059583" cy="984885"/>
          </a:xfrm>
          <a:prstGeom prst="rect">
            <a:avLst/>
          </a:prstGeom>
          <a:noFill/>
        </p:spPr>
        <p:txBody>
          <a:bodyPr wrap="square" rtlCol="0">
            <a:spAutoFit/>
          </a:bodyPr>
          <a:lstStyle/>
          <a:p>
            <a:pPr marL="53975">
              <a:spcBef>
                <a:spcPts val="600"/>
              </a:spcBef>
            </a:pPr>
            <a:r>
              <a:rPr lang="en-US" sz="1600" dirty="0" smtClean="0">
                <a:solidFill>
                  <a:srgbClr val="000000"/>
                </a:solidFill>
                <a:latin typeface="Calibri" panose="020F0502020204030204" pitchFamily="34" charset="0"/>
                <a:cs typeface="Arial"/>
              </a:rPr>
              <a:t>AIDS 2018</a:t>
            </a:r>
          </a:p>
          <a:p>
            <a:pPr marL="53975">
              <a:spcBef>
                <a:spcPts val="600"/>
              </a:spcBef>
            </a:pPr>
            <a:r>
              <a:rPr lang="en-US" sz="1600" dirty="0" smtClean="0">
                <a:solidFill>
                  <a:srgbClr val="000000"/>
                </a:solidFill>
                <a:latin typeface="Calibri" panose="020F0502020204030204" pitchFamily="34" charset="0"/>
                <a:cs typeface="Arial"/>
              </a:rPr>
              <a:t>Amsterdam</a:t>
            </a:r>
            <a:endParaRPr lang="en-US" sz="1600" dirty="0">
              <a:solidFill>
                <a:srgbClr val="000000"/>
              </a:solidFill>
              <a:latin typeface="Calibri" panose="020F0502020204030204" pitchFamily="34" charset="0"/>
              <a:cs typeface="Arial"/>
            </a:endParaRPr>
          </a:p>
          <a:p>
            <a:pPr marL="53975">
              <a:spcBef>
                <a:spcPts val="600"/>
              </a:spcBef>
            </a:pPr>
            <a:r>
              <a:rPr lang="en-US" sz="1600" dirty="0">
                <a:solidFill>
                  <a:srgbClr val="000000"/>
                </a:solidFill>
                <a:latin typeface="Calibri" panose="020F0502020204030204" pitchFamily="34" charset="0"/>
              </a:rPr>
              <a:t>July 25, </a:t>
            </a:r>
            <a:r>
              <a:rPr lang="en-US" sz="1600" dirty="0" smtClean="0">
                <a:solidFill>
                  <a:srgbClr val="000000"/>
                </a:solidFill>
                <a:latin typeface="Calibri" panose="020F0502020204030204" pitchFamily="34" charset="0"/>
              </a:rPr>
              <a:t>2018</a:t>
            </a:r>
            <a:endParaRPr 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50390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000" b="0" dirty="0" smtClean="0">
                <a:solidFill>
                  <a:prstClr val="white"/>
                </a:solidFill>
                <a:latin typeface="Arial" panose="020B0604020202020204" pitchFamily="34" charset="0"/>
                <a:cs typeface="Arial" panose="020B0604020202020204" pitchFamily="34" charset="0"/>
              </a:rPr>
              <a:t>Installed base of </a:t>
            </a:r>
            <a:r>
              <a:rPr lang="en-US" sz="2000" b="0" dirty="0" smtClean="0">
                <a:solidFill>
                  <a:prstClr val="white"/>
                </a:solidFill>
                <a:latin typeface="Arial" panose="020B0604020202020204" pitchFamily="34" charset="0"/>
                <a:cs typeface="Arial" panose="020B0604020202020204" pitchFamily="34" charset="0"/>
              </a:rPr>
              <a:t>GeneXpert</a:t>
            </a:r>
            <a:r>
              <a:rPr lang="en-US" sz="2000" b="0" dirty="0" smtClean="0">
                <a:solidFill>
                  <a:prstClr val="white"/>
                </a:solidFill>
                <a:latin typeface="Arial" panose="020B0604020202020204" pitchFamily="34" charset="0"/>
                <a:cs typeface="Arial" panose="020B0604020202020204" pitchFamily="34" charset="0"/>
              </a:rPr>
              <a:t> platforms may offer opportunities to </a:t>
            </a:r>
            <a:r>
              <a:rPr lang="en-US" sz="2000" b="0" dirty="0" smtClean="0">
                <a:solidFill>
                  <a:prstClr val="white"/>
                </a:solidFill>
                <a:latin typeface="Arial" panose="020B0604020202020204" pitchFamily="34" charset="0"/>
                <a:cs typeface="Arial" panose="020B0604020202020204" pitchFamily="34" charset="0"/>
              </a:rPr>
              <a:t>expand VL testing to </a:t>
            </a:r>
            <a:r>
              <a:rPr lang="en-US" sz="2000" b="0" dirty="0" smtClean="0">
                <a:solidFill>
                  <a:prstClr val="white"/>
                </a:solidFill>
                <a:latin typeface="Arial" panose="020B0604020202020204" pitchFamily="34" charset="0"/>
                <a:cs typeface="Arial" panose="020B0604020202020204" pitchFamily="34" charset="0"/>
              </a:rPr>
              <a:t>more decentralized </a:t>
            </a:r>
            <a:r>
              <a:rPr lang="en-US" sz="2000" b="0" dirty="0" smtClean="0">
                <a:solidFill>
                  <a:prstClr val="white"/>
                </a:solidFill>
                <a:latin typeface="Arial" panose="020B0604020202020204" pitchFamily="34" charset="0"/>
                <a:cs typeface="Arial" panose="020B0604020202020204" pitchFamily="34" charset="0"/>
              </a:rPr>
              <a:t>settings</a:t>
            </a:r>
            <a:endParaRPr lang="en-US" sz="2000" b="0" dirty="0"/>
          </a:p>
        </p:txBody>
      </p:sp>
      <p:graphicFrame>
        <p:nvGraphicFramePr>
          <p:cNvPr id="11" name="Chart 10">
            <a:extLst>
              <a:ext uri="{FF2B5EF4-FFF2-40B4-BE49-F238E27FC236}">
                <a16:creationId xmlns:a16="http://schemas.microsoft.com/office/drawing/2014/main" xmlns="" id="{7F0B308A-0FB0-4910-B411-0DF18FC53CC6}"/>
              </a:ext>
            </a:extLst>
          </p:cNvPr>
          <p:cNvGraphicFramePr/>
          <p:nvPr>
            <p:extLst>
              <p:ext uri="{D42A27DB-BD31-4B8C-83A1-F6EECF244321}">
                <p14:modId xmlns:p14="http://schemas.microsoft.com/office/powerpoint/2010/main" val="3953367365"/>
              </p:ext>
            </p:extLst>
          </p:nvPr>
        </p:nvGraphicFramePr>
        <p:xfrm>
          <a:off x="467544" y="1124744"/>
          <a:ext cx="7992888"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xmlns="" id="{F851D1DC-1D84-4505-89C8-BB7C3795E2CA}"/>
              </a:ext>
            </a:extLst>
          </p:cNvPr>
          <p:cNvSpPr txBox="1"/>
          <p:nvPr/>
        </p:nvSpPr>
        <p:spPr>
          <a:xfrm>
            <a:off x="15552" y="6427113"/>
            <a:ext cx="9148997" cy="430887"/>
          </a:xfrm>
          <a:prstGeom prst="rect">
            <a:avLst/>
          </a:prstGeom>
          <a:noFill/>
        </p:spPr>
        <p:txBody>
          <a:bodyPr wrap="square" rtlCol="0">
            <a:spAutoFit/>
          </a:bodyPr>
          <a:lstStyle/>
          <a:p>
            <a:pPr defTabSz="914364"/>
            <a:r>
              <a:rPr lang="en-US" sz="1100" dirty="0">
                <a:solidFill>
                  <a:srgbClr val="595959"/>
                </a:solidFill>
                <a:latin typeface="Arial" panose="020B0604020202020204" pitchFamily="34" charset="0"/>
                <a:cs typeface="Arial" panose="020B0604020202020204" pitchFamily="34" charset="0"/>
              </a:rPr>
              <a:t>Based on internal </a:t>
            </a:r>
            <a:r>
              <a:rPr lang="en-GB" sz="1100" dirty="0">
                <a:solidFill>
                  <a:srgbClr val="595959"/>
                </a:solidFill>
                <a:latin typeface="Arial" panose="020B0604020202020204" pitchFamily="34" charset="0"/>
                <a:cs typeface="Arial" panose="020B0604020202020204" pitchFamily="34" charset="0"/>
              </a:rPr>
              <a:t>analysis by CHAI of 2017 Cepheid TB sales data; figures are based on 16 tests per day (120min per test, 4 modules, 8 hours per day, 240 days per year); does not account for breakdowns or machines that are out of order</a:t>
            </a:r>
            <a:endParaRPr lang="en-US" sz="1100" dirty="0">
              <a:solidFill>
                <a:srgbClr val="595959"/>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59E15283-2E74-4202-B122-EB465435CCCD}"/>
              </a:ext>
            </a:extLst>
          </p:cNvPr>
          <p:cNvSpPr txBox="1"/>
          <p:nvPr/>
        </p:nvSpPr>
        <p:spPr>
          <a:xfrm>
            <a:off x="323528" y="4725144"/>
            <a:ext cx="8496944" cy="1631216"/>
          </a:xfrm>
          <a:prstGeom prst="rect">
            <a:avLst/>
          </a:prstGeom>
          <a:solidFill>
            <a:schemeClr val="accent1">
              <a:lumMod val="20000"/>
              <a:lumOff val="80000"/>
            </a:schemeClr>
          </a:solidFill>
        </p:spPr>
        <p:txBody>
          <a:bodyPr wrap="square" rtlCol="0">
            <a:spAutoFit/>
          </a:bodyPr>
          <a:lstStyle/>
          <a:p>
            <a:pPr marL="285750" indent="-285750" defTabSz="914364">
              <a:spcBef>
                <a:spcPts val="12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69% of 120 countries use less than 25% of their current GeneXpert installed base capacity for TB testing.</a:t>
            </a:r>
          </a:p>
          <a:p>
            <a:pPr marL="285750" indent="-285750" defTabSz="914364">
              <a:spcBef>
                <a:spcPts val="12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92% of 120 countries use less than 50% of installed base capacity for TB testing.</a:t>
            </a:r>
          </a:p>
          <a:p>
            <a:pPr marL="285750" indent="-285750" defTabSz="914364">
              <a:spcBef>
                <a:spcPts val="12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Impact </a:t>
            </a:r>
            <a:r>
              <a:rPr lang="en-US" sz="1600" dirty="0" smtClean="0">
                <a:solidFill>
                  <a:prstClr val="black"/>
                </a:solidFill>
                <a:latin typeface="Arial" panose="020B0604020202020204" pitchFamily="34" charset="0"/>
                <a:cs typeface="Arial" panose="020B0604020202020204" pitchFamily="34" charset="0"/>
              </a:rPr>
              <a:t>on TB programs in the face of changing </a:t>
            </a:r>
            <a:r>
              <a:rPr lang="en-US" sz="1600" dirty="0">
                <a:solidFill>
                  <a:prstClr val="black"/>
                </a:solidFill>
                <a:latin typeface="Arial" panose="020B0604020202020204" pitchFamily="34" charset="0"/>
                <a:cs typeface="Arial" panose="020B0604020202020204" pitchFamily="34" charset="0"/>
              </a:rPr>
              <a:t>TB algorithm </a:t>
            </a:r>
            <a:r>
              <a:rPr lang="en-US" sz="1600" dirty="0" smtClean="0">
                <a:solidFill>
                  <a:prstClr val="black"/>
                </a:solidFill>
                <a:latin typeface="Arial" panose="020B0604020202020204" pitchFamily="34" charset="0"/>
                <a:cs typeface="Arial" panose="020B0604020202020204" pitchFamily="34" charset="0"/>
              </a:rPr>
              <a:t>need to be carefully considered.</a:t>
            </a: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06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400" b="0" dirty="0" smtClean="0">
                <a:ea typeface="ＭＳ Ｐゴシック" charset="0"/>
              </a:rPr>
              <a:t>A few studies are in progress or planned to understand the impact of </a:t>
            </a:r>
            <a:r>
              <a:rPr lang="en-US" sz="2400" b="0" dirty="0" smtClean="0">
                <a:ea typeface="ＭＳ Ｐゴシック" charset="0"/>
              </a:rPr>
              <a:t>onsite </a:t>
            </a:r>
            <a:r>
              <a:rPr lang="en-US" sz="2400" b="0" dirty="0" smtClean="0">
                <a:ea typeface="ＭＳ Ｐゴシック" charset="0"/>
              </a:rPr>
              <a:t>VL testing</a:t>
            </a:r>
            <a:endParaRPr lang="en-US" sz="2400" b="0" dirty="0"/>
          </a:p>
        </p:txBody>
      </p:sp>
      <p:graphicFrame>
        <p:nvGraphicFramePr>
          <p:cNvPr id="3" name="Table 2">
            <a:extLst>
              <a:ext uri="{FF2B5EF4-FFF2-40B4-BE49-F238E27FC236}">
                <a16:creationId xmlns:a16="http://schemas.microsoft.com/office/drawing/2014/main" xmlns="" id="{074F447C-040A-3C40-9724-C83ADA3B0BC0}"/>
              </a:ext>
            </a:extLst>
          </p:cNvPr>
          <p:cNvGraphicFramePr>
            <a:graphicFrameLocks noGrp="1"/>
          </p:cNvGraphicFramePr>
          <p:nvPr>
            <p:extLst>
              <p:ext uri="{D42A27DB-BD31-4B8C-83A1-F6EECF244321}">
                <p14:modId xmlns:p14="http://schemas.microsoft.com/office/powerpoint/2010/main" val="2057775822"/>
              </p:ext>
            </p:extLst>
          </p:nvPr>
        </p:nvGraphicFramePr>
        <p:xfrm>
          <a:off x="179511" y="1340768"/>
          <a:ext cx="8784977" cy="4536503"/>
        </p:xfrm>
        <a:graphic>
          <a:graphicData uri="http://schemas.openxmlformats.org/drawingml/2006/table">
            <a:tbl>
              <a:tblPr>
                <a:tableStyleId>{5C22544A-7EE6-4342-B048-85BDC9FD1C3A}</a:tableStyleId>
              </a:tblPr>
              <a:tblGrid>
                <a:gridCol w="4320480">
                  <a:extLst>
                    <a:ext uri="{9D8B030D-6E8A-4147-A177-3AD203B41FA5}">
                      <a16:colId xmlns:a16="http://schemas.microsoft.com/office/drawing/2014/main" xmlns="" val="293999468"/>
                    </a:ext>
                  </a:extLst>
                </a:gridCol>
                <a:gridCol w="1872208">
                  <a:extLst>
                    <a:ext uri="{9D8B030D-6E8A-4147-A177-3AD203B41FA5}">
                      <a16:colId xmlns:a16="http://schemas.microsoft.com/office/drawing/2014/main" xmlns="" val="1239509570"/>
                    </a:ext>
                  </a:extLst>
                </a:gridCol>
                <a:gridCol w="1296144">
                  <a:extLst>
                    <a:ext uri="{9D8B030D-6E8A-4147-A177-3AD203B41FA5}">
                      <a16:colId xmlns:a16="http://schemas.microsoft.com/office/drawing/2014/main" xmlns="" val="2957816892"/>
                    </a:ext>
                  </a:extLst>
                </a:gridCol>
                <a:gridCol w="1296145">
                  <a:extLst>
                    <a:ext uri="{9D8B030D-6E8A-4147-A177-3AD203B41FA5}">
                      <a16:colId xmlns:a16="http://schemas.microsoft.com/office/drawing/2014/main" xmlns="" val="3570633494"/>
                    </a:ext>
                  </a:extLst>
                </a:gridCol>
              </a:tblGrid>
              <a:tr h="1255805">
                <a:tc>
                  <a:txBody>
                    <a:bodyPr/>
                    <a:lstStyle/>
                    <a:p>
                      <a:pPr algn="l" fontAlgn="ctr"/>
                      <a:r>
                        <a:rPr lang="en-US" sz="1200" u="none" strike="noStrike" dirty="0">
                          <a:effectLst/>
                          <a:latin typeface="Arial" panose="020B0604020202020204" pitchFamily="34" charset="0"/>
                          <a:cs typeface="Arial" panose="020B0604020202020204" pitchFamily="34" charset="0"/>
                        </a:rPr>
                        <a:t>LIFE: Neonatal HIV early infant diagnosis (EID) versus standard of care EID – Impact on inFant hEalth (LIFE): a feasibility study of point-of care testing at birth vs at 6 weeks of age, on the uptake of ART and infant prophylaxis, and on rates of infant survival, morbidity and retention in care.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1" u="none" strike="noStrike" dirty="0">
                          <a:effectLst/>
                          <a:latin typeface="Arial" panose="020B0604020202020204" pitchFamily="34" charset="0"/>
                          <a:cs typeface="Arial" panose="020B0604020202020204" pitchFamily="34" charset="0"/>
                        </a:rPr>
                        <a:t>PW at delivery</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Infants at birth (EID)</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potential - Infants (VL)</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Tanzania &amp; Mozambique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Up to 5 years follow up (start 2019)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46531928"/>
                  </a:ext>
                </a:extLst>
              </a:tr>
              <a:tr h="633307">
                <a:tc>
                  <a:txBody>
                    <a:bodyPr/>
                    <a:lstStyle/>
                    <a:p>
                      <a:pPr algn="l" fontAlgn="ctr"/>
                      <a:r>
                        <a:rPr lang="en-US" sz="1200" u="none" strike="noStrike" dirty="0">
                          <a:effectLst/>
                          <a:latin typeface="Arial" panose="020B0604020202020204" pitchFamily="34" charset="0"/>
                          <a:cs typeface="Arial" panose="020B0604020202020204" pitchFamily="34" charset="0"/>
                        </a:rPr>
                        <a:t>Point-of-care Viral Load Testing Among HIV-infected Adolescents in Haiti</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1" u="none" strike="noStrike" dirty="0">
                          <a:effectLst/>
                          <a:latin typeface="Arial" panose="020B0604020202020204" pitchFamily="34" charset="0"/>
                          <a:cs typeface="Arial" panose="020B0604020202020204" pitchFamily="34" charset="0"/>
                        </a:rPr>
                        <a:t>Adolescents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Haiti </a:t>
                      </a:r>
                      <a:br>
                        <a:rPr lang="en-US" sz="1200" u="none" strike="noStrike" dirty="0">
                          <a:effectLst/>
                          <a:latin typeface="Arial" panose="020B0604020202020204" pitchFamily="34" charset="0"/>
                          <a:cs typeface="Arial" panose="020B0604020202020204" pitchFamily="34" charset="0"/>
                        </a:rPr>
                      </a:br>
                      <a:r>
                        <a:rPr lang="en-US" sz="1200" u="none" strike="noStrike" dirty="0">
                          <a:effectLst/>
                          <a:latin typeface="Arial" panose="020B0604020202020204" pitchFamily="34" charset="0"/>
                          <a:cs typeface="Arial" panose="020B0604020202020204" pitchFamily="34" charset="0"/>
                        </a:rPr>
                        <a:t>[GHESKIO, Weill Cornell]</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Complete Q1 2019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40806">
                <a:tc>
                  <a:txBody>
                    <a:bodyPr/>
                    <a:lstStyle/>
                    <a:p>
                      <a:pPr algn="l" fontAlgn="ctr"/>
                      <a:r>
                        <a:rPr lang="en-US" sz="1200" u="none" strike="noStrike" dirty="0">
                          <a:effectLst/>
                          <a:latin typeface="Arial" panose="020B0604020202020204" pitchFamily="34" charset="0"/>
                          <a:cs typeface="Arial" panose="020B0604020202020204" pitchFamily="34" charset="0"/>
                        </a:rPr>
                        <a:t>Evaluating the effect of point-of-care viral load monitoring </a:t>
                      </a:r>
                      <a:r>
                        <a:rPr lang="en-US" sz="1200" u="none" strike="noStrike" dirty="0" smtClean="0">
                          <a:effectLst/>
                          <a:latin typeface="Arial" panose="020B0604020202020204" pitchFamily="34" charset="0"/>
                          <a:cs typeface="Arial" panose="020B0604020202020204" pitchFamily="34" charset="0"/>
                        </a:rPr>
                        <a:t>at</a:t>
                      </a:r>
                      <a:r>
                        <a:rPr lang="en-US" sz="1200" u="none" strike="noStrike" baseline="0" dirty="0" smtClean="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high volume</a:t>
                      </a:r>
                      <a:r>
                        <a:rPr lang="en-US" sz="1200" u="none" strike="noStrike" baseline="0" dirty="0" smtClean="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HIV clinics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1" u="none" strike="noStrike" dirty="0">
                          <a:effectLst/>
                          <a:latin typeface="Arial" panose="020B0604020202020204" pitchFamily="34" charset="0"/>
                          <a:cs typeface="Arial" panose="020B0604020202020204" pitchFamily="34" charset="0"/>
                        </a:rPr>
                        <a:t>PLHIV on ART in need of 2nd VL, or other clinically indicated reason</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effectLst/>
                          <a:latin typeface="Arial" panose="020B0604020202020204" pitchFamily="34" charset="0"/>
                          <a:cs typeface="Arial" panose="020B0604020202020204" pitchFamily="34" charset="0"/>
                        </a:rPr>
                        <a:t>Malawi</a:t>
                      </a:r>
                      <a:br>
                        <a:rPr lang="en-US" sz="1200" u="none" strike="noStrike" dirty="0">
                          <a:effectLst/>
                          <a:latin typeface="Arial" panose="020B0604020202020204" pitchFamily="34" charset="0"/>
                          <a:cs typeface="Arial" panose="020B0604020202020204" pitchFamily="34" charset="0"/>
                        </a:rPr>
                      </a:b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Complete. Analysis ongoing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5807">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STREAM Study (POC VL to enable Streamlined Care and Task Shifting)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Stable on ART (excl. Pregnant Women)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RSA (Durban)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[CAPRISA, UW]</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Complete </a:t>
                      </a:r>
                      <a:r>
                        <a:rPr lang="en-US" sz="1200" b="0" i="0" u="none" strike="noStrike" dirty="0" smtClean="0">
                          <a:solidFill>
                            <a:srgbClr val="000000"/>
                          </a:solidFill>
                          <a:effectLst/>
                          <a:latin typeface="Arial" panose="020B0604020202020204" pitchFamily="34" charset="0"/>
                          <a:cs typeface="Arial" panose="020B0604020202020204" pitchFamily="34" charset="0"/>
                        </a:rPr>
                        <a:t>Q3 </a:t>
                      </a:r>
                      <a:r>
                        <a:rPr lang="en-US" sz="1200" b="0" i="0" u="none" strike="noStrike" dirty="0">
                          <a:solidFill>
                            <a:srgbClr val="000000"/>
                          </a:solidFill>
                          <a:effectLst/>
                          <a:latin typeface="Arial" panose="020B0604020202020204" pitchFamily="34" charset="0"/>
                          <a:cs typeface="Arial" panose="020B0604020202020204" pitchFamily="34" charset="0"/>
                        </a:rPr>
                        <a:t>2018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3307">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Reaching 90% Target of HIV Viral Suppression: The Role of Point-of-Care Viral Load Monitoring in Resource-Constrained Settings in Nigeria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PLHIV newly initiating ART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Nigeria [Jos Univ. &amp; Harvard]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Complete Q2 2020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747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Rapid HIV Viral Load Monitoring in High Risk Patients In Uganda (RAPID-VL)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PLHIV on ART, including priority groups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Uganda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Complete Q4 2020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5793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980728"/>
            <a:ext cx="2520280" cy="14401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2"/>
          <p:cNvSpPr>
            <a:spLocks noGrp="1"/>
          </p:cNvSpPr>
          <p:nvPr>
            <p:ph idx="1"/>
          </p:nvPr>
        </p:nvSpPr>
        <p:spPr>
          <a:xfrm>
            <a:off x="143508" y="1124744"/>
            <a:ext cx="8856984" cy="4536504"/>
          </a:xfrm>
        </p:spPr>
        <p:txBody>
          <a:bodyPr/>
          <a:lstStyle/>
          <a:p>
            <a:pPr>
              <a:spcAft>
                <a:spcPts val="600"/>
              </a:spcAft>
              <a:defRPr/>
            </a:pPr>
            <a:r>
              <a:rPr lang="en-GB" sz="2000" dirty="0" smtClean="0">
                <a:latin typeface="+mj-lt"/>
                <a:cs typeface="Arial" charset="0"/>
              </a:rPr>
              <a:t>VL testing is </a:t>
            </a:r>
            <a:r>
              <a:rPr lang="en-GB" sz="2000" b="1" dirty="0">
                <a:latin typeface="+mj-lt"/>
                <a:cs typeface="Arial" charset="0"/>
              </a:rPr>
              <a:t>a critical tool </a:t>
            </a:r>
            <a:r>
              <a:rPr lang="en-GB" sz="2000" dirty="0">
                <a:latin typeface="+mj-lt"/>
                <a:cs typeface="Arial" charset="0"/>
              </a:rPr>
              <a:t>to support progress towards reaching global targets for treating </a:t>
            </a:r>
            <a:r>
              <a:rPr lang="en-GB" sz="2000" dirty="0" smtClean="0">
                <a:latin typeface="+mj-lt"/>
                <a:cs typeface="Arial" charset="0"/>
              </a:rPr>
              <a:t>PLHIV and </a:t>
            </a:r>
            <a:r>
              <a:rPr lang="en-GB" sz="2000" dirty="0">
                <a:latin typeface="+mj-lt"/>
                <a:cs typeface="Arial" charset="0"/>
              </a:rPr>
              <a:t>preventing </a:t>
            </a:r>
            <a:r>
              <a:rPr lang="en-GB" sz="2000" dirty="0" smtClean="0">
                <a:latin typeface="+mj-lt"/>
                <a:cs typeface="Arial" charset="0"/>
              </a:rPr>
              <a:t>new infections</a:t>
            </a:r>
          </a:p>
          <a:p>
            <a:pPr>
              <a:spcAft>
                <a:spcPts val="600"/>
              </a:spcAft>
              <a:defRPr/>
            </a:pPr>
            <a:r>
              <a:rPr lang="en-GB" sz="2000" dirty="0" smtClean="0">
                <a:latin typeface="+mj-lt"/>
                <a:cs typeface="Arial" charset="0"/>
              </a:rPr>
              <a:t>Strong momentum for scale-up </a:t>
            </a:r>
            <a:r>
              <a:rPr lang="en-GB" sz="2000" dirty="0">
                <a:latin typeface="+mj-lt"/>
                <a:cs typeface="Arial" charset="0"/>
              </a:rPr>
              <a:t>is </a:t>
            </a:r>
            <a:r>
              <a:rPr lang="en-GB" sz="2000" dirty="0" smtClean="0">
                <a:latin typeface="+mj-lt"/>
                <a:cs typeface="Arial" charset="0"/>
              </a:rPr>
              <a:t>continuing, but there is still </a:t>
            </a:r>
            <a:r>
              <a:rPr lang="en-GB" sz="2000" b="1" dirty="0" smtClean="0">
                <a:latin typeface="+mj-lt"/>
                <a:cs typeface="Arial" charset="0"/>
              </a:rPr>
              <a:t>need to increase access </a:t>
            </a:r>
            <a:r>
              <a:rPr lang="en-GB" sz="2000" dirty="0" smtClean="0">
                <a:latin typeface="+mj-lt"/>
                <a:cs typeface="Arial" charset="0"/>
              </a:rPr>
              <a:t>in countries beyond “first-movers”</a:t>
            </a:r>
          </a:p>
          <a:p>
            <a:pPr>
              <a:spcAft>
                <a:spcPts val="600"/>
              </a:spcAft>
              <a:defRPr/>
            </a:pPr>
            <a:r>
              <a:rPr lang="en-GB" sz="2000" dirty="0" smtClean="0">
                <a:latin typeface="+mj-lt"/>
                <a:cs typeface="Arial" charset="0"/>
              </a:rPr>
              <a:t>An increased range of </a:t>
            </a:r>
            <a:r>
              <a:rPr lang="en-GB" sz="2000" b="1" dirty="0" smtClean="0">
                <a:latin typeface="+mj-lt"/>
                <a:cs typeface="Arial" charset="0"/>
              </a:rPr>
              <a:t>product options </a:t>
            </a:r>
            <a:r>
              <a:rPr lang="en-GB" sz="2000" dirty="0" smtClean="0">
                <a:latin typeface="+mj-lt"/>
                <a:cs typeface="Arial" charset="0"/>
              </a:rPr>
              <a:t>are available that allow countries to implement VL </a:t>
            </a:r>
            <a:r>
              <a:rPr lang="en-GB" sz="2000" dirty="0" smtClean="0">
                <a:latin typeface="+mj-lt"/>
                <a:cs typeface="Arial" charset="0"/>
              </a:rPr>
              <a:t>testing both </a:t>
            </a:r>
            <a:r>
              <a:rPr lang="en-GB" sz="2000" dirty="0" smtClean="0">
                <a:latin typeface="+mj-lt"/>
                <a:cs typeface="Arial" charset="0"/>
              </a:rPr>
              <a:t>in centralized and decentralized settings</a:t>
            </a:r>
          </a:p>
          <a:p>
            <a:pPr>
              <a:spcAft>
                <a:spcPts val="600"/>
              </a:spcAft>
              <a:defRPr/>
            </a:pPr>
            <a:r>
              <a:rPr lang="en-GB" sz="2000" dirty="0" smtClean="0">
                <a:latin typeface="+mj-lt"/>
                <a:cs typeface="Arial" charset="0"/>
              </a:rPr>
              <a:t>With </a:t>
            </a:r>
            <a:r>
              <a:rPr lang="en-GB" sz="2000" dirty="0" smtClean="0">
                <a:latin typeface="+mj-lt"/>
                <a:cs typeface="Arial" charset="0"/>
              </a:rPr>
              <a:t>multiplexing </a:t>
            </a:r>
            <a:r>
              <a:rPr lang="en-GB" sz="2000" dirty="0" smtClean="0">
                <a:latin typeface="+mj-lt"/>
                <a:cs typeface="Arial" charset="0"/>
              </a:rPr>
              <a:t>technologies, opportunities exist </a:t>
            </a:r>
            <a:r>
              <a:rPr lang="en-GB" sz="2000" dirty="0" smtClean="0">
                <a:latin typeface="+mj-lt"/>
                <a:cs typeface="Arial" charset="0"/>
              </a:rPr>
              <a:t>for </a:t>
            </a:r>
            <a:r>
              <a:rPr lang="en-GB" sz="2000" b="1" dirty="0" smtClean="0">
                <a:latin typeface="+mj-lt"/>
                <a:cs typeface="Arial" charset="0"/>
              </a:rPr>
              <a:t>more efficient </a:t>
            </a:r>
            <a:r>
              <a:rPr lang="en-GB" sz="2000" b="1" dirty="0" smtClean="0">
                <a:latin typeface="+mj-lt"/>
                <a:cs typeface="Arial" charset="0"/>
              </a:rPr>
              <a:t>use </a:t>
            </a:r>
            <a:r>
              <a:rPr lang="en-GB" sz="2000" b="1" dirty="0" smtClean="0">
                <a:latin typeface="+mj-lt"/>
                <a:cs typeface="Arial" charset="0"/>
              </a:rPr>
              <a:t>of finite </a:t>
            </a:r>
            <a:r>
              <a:rPr lang="en-GB" sz="2000" b="1" dirty="0" smtClean="0">
                <a:latin typeface="+mj-lt"/>
                <a:cs typeface="Arial" charset="0"/>
              </a:rPr>
              <a:t>resources </a:t>
            </a:r>
            <a:r>
              <a:rPr lang="en-GB" sz="2000" dirty="0" smtClean="0">
                <a:latin typeface="+mj-lt"/>
                <a:cs typeface="Arial" charset="0"/>
              </a:rPr>
              <a:t>across programs to rapidly increase access to a multitude of tests</a:t>
            </a:r>
          </a:p>
          <a:p>
            <a:pPr>
              <a:spcAft>
                <a:spcPts val="600"/>
              </a:spcAft>
              <a:defRPr/>
            </a:pPr>
            <a:r>
              <a:rPr lang="en-GB" sz="2000" dirty="0" smtClean="0">
                <a:latin typeface="+mj-lt"/>
                <a:cs typeface="Arial" charset="0"/>
              </a:rPr>
              <a:t>Evidence is being generated to understand the impact and operational feasibility of </a:t>
            </a:r>
            <a:r>
              <a:rPr lang="en-GB" sz="2000" b="1" dirty="0" smtClean="0">
                <a:latin typeface="+mj-lt"/>
                <a:cs typeface="Arial" charset="0"/>
              </a:rPr>
              <a:t>decentralized VL testing</a:t>
            </a:r>
          </a:p>
          <a:p>
            <a:pPr>
              <a:defRPr/>
            </a:pPr>
            <a:endParaRPr lang="en-GB" sz="2000" dirty="0" smtClean="0">
              <a:latin typeface="+mj-lt"/>
              <a:cs typeface="Arial" charset="0"/>
            </a:endParaRPr>
          </a:p>
          <a:p>
            <a:pPr>
              <a:defRPr/>
            </a:pPr>
            <a:endParaRPr lang="en-GB" sz="2000" dirty="0" smtClean="0">
              <a:latin typeface="+mj-lt"/>
              <a:cs typeface="Arial" charset="0"/>
            </a:endParaRPr>
          </a:p>
        </p:txBody>
      </p:sp>
      <p:sp>
        <p:nvSpPr>
          <p:cNvPr id="5" name="Title 9"/>
          <p:cNvSpPr txBox="1">
            <a:spLocks/>
          </p:cNvSpPr>
          <p:nvPr/>
        </p:nvSpPr>
        <p:spPr>
          <a:xfrm>
            <a:off x="0" y="0"/>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400" b="0" dirty="0" smtClean="0">
                <a:ea typeface="ＭＳ Ｐゴシック" charset="0"/>
              </a:rPr>
              <a:t>Conclusions</a:t>
            </a:r>
            <a:endParaRPr lang="en-US" sz="2400" b="0" dirty="0"/>
          </a:p>
        </p:txBody>
      </p:sp>
      <p:sp>
        <p:nvSpPr>
          <p:cNvPr id="6" name="Rectangle 5"/>
          <p:cNvSpPr/>
          <p:nvPr/>
        </p:nvSpPr>
        <p:spPr>
          <a:xfrm>
            <a:off x="647564" y="5733256"/>
            <a:ext cx="7848872" cy="720080"/>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dirty="0">
                <a:solidFill>
                  <a:srgbClr val="000000"/>
                </a:solidFill>
                <a:cs typeface="Arial" charset="0"/>
              </a:rPr>
              <a:t>Countries </a:t>
            </a:r>
            <a:r>
              <a:rPr lang="en-GB" dirty="0" smtClean="0">
                <a:solidFill>
                  <a:srgbClr val="000000"/>
                </a:solidFill>
                <a:cs typeface="Arial" charset="0"/>
              </a:rPr>
              <a:t>have </a:t>
            </a:r>
            <a:r>
              <a:rPr lang="en-GB" dirty="0">
                <a:solidFill>
                  <a:srgbClr val="000000"/>
                </a:solidFill>
                <a:cs typeface="Arial" charset="0"/>
              </a:rPr>
              <a:t>a wider array of options to implement </a:t>
            </a:r>
            <a:r>
              <a:rPr lang="en-GB" dirty="0" smtClean="0">
                <a:solidFill>
                  <a:srgbClr val="000000"/>
                </a:solidFill>
                <a:cs typeface="Arial" charset="0"/>
              </a:rPr>
              <a:t>VL testing to maximize access while meeting patients’ clinical needs</a:t>
            </a:r>
            <a:endParaRPr lang="en-GB" dirty="0">
              <a:solidFill>
                <a:srgbClr val="000000"/>
              </a:solidFill>
              <a:cs typeface="Arial" charset="0"/>
            </a:endParaRPr>
          </a:p>
        </p:txBody>
      </p:sp>
    </p:spTree>
    <p:extLst>
      <p:ext uri="{BB962C8B-B14F-4D97-AF65-F5344CB8AC3E}">
        <p14:creationId xmlns:p14="http://schemas.microsoft.com/office/powerpoint/2010/main" val="48657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980728"/>
            <a:ext cx="2520280" cy="14401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400" b="0" dirty="0" smtClean="0"/>
              <a:t>History of guideline changes for VL as a treatment failure monitoring tool</a:t>
            </a:r>
            <a:endParaRPr lang="en-US" sz="2400" b="0" dirty="0"/>
          </a:p>
        </p:txBody>
      </p:sp>
      <p:graphicFrame>
        <p:nvGraphicFramePr>
          <p:cNvPr id="7" name="Table 6"/>
          <p:cNvGraphicFramePr>
            <a:graphicFrameLocks noGrp="1"/>
          </p:cNvGraphicFramePr>
          <p:nvPr>
            <p:extLst>
              <p:ext uri="{D42A27DB-BD31-4B8C-83A1-F6EECF244321}">
                <p14:modId xmlns:p14="http://schemas.microsoft.com/office/powerpoint/2010/main" val="3231414543"/>
              </p:ext>
            </p:extLst>
          </p:nvPr>
        </p:nvGraphicFramePr>
        <p:xfrm>
          <a:off x="251520" y="1340768"/>
          <a:ext cx="8771383" cy="4176467"/>
        </p:xfrm>
        <a:graphic>
          <a:graphicData uri="http://schemas.openxmlformats.org/drawingml/2006/table">
            <a:tbl>
              <a:tblPr/>
              <a:tblGrid>
                <a:gridCol w="1593933">
                  <a:extLst>
                    <a:ext uri="{9D8B030D-6E8A-4147-A177-3AD203B41FA5}">
                      <a16:colId xmlns:a16="http://schemas.microsoft.com/office/drawing/2014/main" xmlns="" val="20000"/>
                    </a:ext>
                  </a:extLst>
                </a:gridCol>
                <a:gridCol w="7177450">
                  <a:extLst>
                    <a:ext uri="{9D8B030D-6E8A-4147-A177-3AD203B41FA5}">
                      <a16:colId xmlns:a16="http://schemas.microsoft.com/office/drawing/2014/main" xmlns="" val="20001"/>
                    </a:ext>
                  </a:extLst>
                </a:gridCol>
              </a:tblGrid>
              <a:tr h="412793">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dirty="0">
                          <a:ln>
                            <a:noFill/>
                          </a:ln>
                          <a:solidFill>
                            <a:schemeClr val="tx1"/>
                          </a:solidFill>
                          <a:effectLst/>
                          <a:latin typeface="Arial" charset="0"/>
                          <a:ea typeface="ＭＳ Ｐゴシック" charset="0"/>
                          <a:cs typeface="Arial" charset="0"/>
                        </a:rPr>
                        <a:t>2002</a:t>
                      </a:r>
                      <a:endParaRPr kumimoji="0" lang="en-GB" sz="2000" b="0" i="0" u="none" strike="noStrike" cap="none" normalizeH="0" baseline="0" dirty="0">
                        <a:ln>
                          <a:noFill/>
                        </a:ln>
                        <a:solidFill>
                          <a:schemeClr val="tx1"/>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0113"/>
                    </a:solidFill>
                  </a:tcPr>
                </a:tc>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dirty="0">
                          <a:ln>
                            <a:noFill/>
                          </a:ln>
                          <a:solidFill>
                            <a:schemeClr val="tx1"/>
                          </a:solidFill>
                          <a:effectLst/>
                          <a:latin typeface="Arial" charset="0"/>
                          <a:ea typeface="ＭＳ Ｐゴシック" charset="0"/>
                          <a:cs typeface="Arial" charset="0"/>
                        </a:rPr>
                        <a:t>Not recommended</a:t>
                      </a:r>
                      <a:endParaRPr kumimoji="0" lang="en-GB" sz="2000" b="0" i="0" u="none" strike="noStrike" cap="none" normalizeH="0" baseline="0" dirty="0">
                        <a:ln>
                          <a:noFill/>
                        </a:ln>
                        <a:solidFill>
                          <a:schemeClr val="tx1"/>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0113"/>
                    </a:solidFill>
                  </a:tcPr>
                </a:tc>
                <a:extLst>
                  <a:ext uri="{0D108BD9-81ED-4DB2-BD59-A6C34878D82A}">
                    <a16:rowId xmlns:a16="http://schemas.microsoft.com/office/drawing/2014/main" xmlns="" val="10000"/>
                  </a:ext>
                </a:extLst>
              </a:tr>
              <a:tr h="412793">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2003</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540D"/>
                    </a:solidFill>
                  </a:tcPr>
                </a:tc>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Not recommended (but desirable)</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540D"/>
                    </a:solidFill>
                  </a:tcPr>
                </a:tc>
                <a:extLst>
                  <a:ext uri="{0D108BD9-81ED-4DB2-BD59-A6C34878D82A}">
                    <a16:rowId xmlns:a16="http://schemas.microsoft.com/office/drawing/2014/main" xmlns="" val="10001"/>
                  </a:ext>
                </a:extLst>
              </a:tr>
              <a:tr h="752735">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2006</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7F01"/>
                    </a:solidFill>
                  </a:tcPr>
                </a:tc>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WHO advocates wider access in tertiary centres and simpler tests</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7F01"/>
                    </a:solidFill>
                  </a:tcPr>
                </a:tc>
                <a:extLst>
                  <a:ext uri="{0D108BD9-81ED-4DB2-BD59-A6C34878D82A}">
                    <a16:rowId xmlns:a16="http://schemas.microsoft.com/office/drawing/2014/main" xmlns="" val="10002"/>
                  </a:ext>
                </a:extLst>
              </a:tr>
              <a:tr h="752735">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2010</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Recommended to confirm failure (phase in approach)</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xmlns="" val="10003"/>
                  </a:ext>
                </a:extLst>
              </a:tr>
              <a:tr h="752735">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2013</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dirty="0">
                          <a:ln>
                            <a:noFill/>
                          </a:ln>
                          <a:solidFill>
                            <a:srgbClr val="000000"/>
                          </a:solidFill>
                          <a:effectLst/>
                          <a:latin typeface="Arial" charset="0"/>
                          <a:ea typeface="ＭＳ Ｐゴシック" charset="0"/>
                          <a:cs typeface="Arial" charset="0"/>
                        </a:rPr>
                        <a:t>Recommended as preferred wa</a:t>
                      </a:r>
                      <a:r>
                        <a:rPr kumimoji="0" lang="en-GB" sz="2000" b="0" i="0" u="none" strike="noStrike" cap="none" normalizeH="0" baseline="0" dirty="0">
                          <a:ln>
                            <a:noFill/>
                          </a:ln>
                          <a:solidFill>
                            <a:srgbClr val="000000"/>
                          </a:solidFill>
                          <a:effectLst/>
                          <a:latin typeface="Arial" charset="0"/>
                          <a:ea typeface="ＭＳ Ｐゴシック" charset="0"/>
                          <a:cs typeface="Arial" charset="0"/>
                        </a:rPr>
                        <a:t>y</a:t>
                      </a:r>
                      <a:r>
                        <a:rPr kumimoji="0" lang="fr-CH" sz="2000" b="0" i="0" u="none" strike="noStrike" cap="none" normalizeH="0" baseline="0" dirty="0">
                          <a:ln>
                            <a:noFill/>
                          </a:ln>
                          <a:solidFill>
                            <a:srgbClr val="000000"/>
                          </a:solidFill>
                          <a:effectLst/>
                          <a:latin typeface="Arial" charset="0"/>
                          <a:ea typeface="ＭＳ Ｐゴシック" charset="0"/>
                          <a:cs typeface="Arial" charset="0"/>
                        </a:rPr>
                        <a:t> to diagnose failure</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xmlns="" val="10004"/>
                  </a:ext>
                </a:extLst>
              </a:tr>
              <a:tr h="1092676">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a:ln>
                            <a:noFill/>
                          </a:ln>
                          <a:solidFill>
                            <a:srgbClr val="000000"/>
                          </a:solidFill>
                          <a:effectLst/>
                          <a:latin typeface="Arial" charset="0"/>
                          <a:ea typeface="ＭＳ Ｐゴシック" charset="0"/>
                          <a:cs typeface="Arial" charset="0"/>
                        </a:rPr>
                        <a:t>2016</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09638"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dirty="0">
                          <a:ln>
                            <a:noFill/>
                          </a:ln>
                          <a:solidFill>
                            <a:srgbClr val="000000"/>
                          </a:solidFill>
                          <a:effectLst/>
                          <a:latin typeface="Arial" charset="0"/>
                          <a:ea typeface="ＭＳ Ｐゴシック" charset="0"/>
                          <a:cs typeface="Arial" charset="0"/>
                        </a:rPr>
                        <a:t>Recommended as preferred wa</a:t>
                      </a:r>
                      <a:r>
                        <a:rPr kumimoji="0" lang="en-GB" sz="2000" b="0" i="0" u="none" strike="noStrike" cap="none" normalizeH="0" baseline="0" dirty="0">
                          <a:ln>
                            <a:noFill/>
                          </a:ln>
                          <a:solidFill>
                            <a:srgbClr val="000000"/>
                          </a:solidFill>
                          <a:effectLst/>
                          <a:latin typeface="Arial" charset="0"/>
                          <a:ea typeface="ＭＳ Ｐゴシック" charset="0"/>
                          <a:cs typeface="Arial" charset="0"/>
                        </a:rPr>
                        <a:t>y</a:t>
                      </a:r>
                      <a:r>
                        <a:rPr kumimoji="0" lang="fr-CH" sz="2000" b="0" i="0" u="none" strike="noStrike" cap="none" normalizeH="0" baseline="0" dirty="0">
                          <a:ln>
                            <a:noFill/>
                          </a:ln>
                          <a:solidFill>
                            <a:srgbClr val="000000"/>
                          </a:solidFill>
                          <a:effectLst/>
                          <a:latin typeface="Arial" charset="0"/>
                          <a:ea typeface="ＭＳ Ｐゴシック" charset="0"/>
                          <a:cs typeface="Arial" charset="0"/>
                        </a:rPr>
                        <a:t> to diagnose failure; DBS (phase out routine CD4 monitoring)</a:t>
                      </a:r>
                      <a:endParaRPr kumimoji="0" lang="en-GB" sz="2000" b="0" i="0" u="none" strike="noStrike" cap="none" normalizeH="0" baseline="0" dirty="0">
                        <a:ln>
                          <a:noFill/>
                        </a:ln>
                        <a:solidFill>
                          <a:srgbClr val="000000"/>
                        </a:solidFill>
                        <a:effectLst/>
                        <a:latin typeface="Arial" charset="0"/>
                        <a:ea typeface="ＭＳ Ｐゴシック" charset="0"/>
                        <a:cs typeface="Arial" charset="0"/>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3414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9"/>
          <p:cNvSpPr txBox="1">
            <a:spLocks/>
          </p:cNvSpPr>
          <p:nvPr/>
        </p:nvSpPr>
        <p:spPr>
          <a:xfrm>
            <a:off x="5004048" y="4149080"/>
            <a:ext cx="3837112" cy="864096"/>
          </a:xfrm>
          <a:prstGeom prst="rect">
            <a:avLst/>
          </a:prstGeom>
        </p:spPr>
        <p:txBody>
          <a:bodyPr lIns="89541" tIns="44768" rIns="89541" bIns="44768"/>
          <a:lstStyle>
            <a:lvl1pPr algn="ctr" defTabSz="447706" rtl="0" eaLnBrk="0" fontAlgn="base" hangingPunct="0">
              <a:spcBef>
                <a:spcPct val="0"/>
              </a:spcBef>
              <a:spcAft>
                <a:spcPct val="0"/>
              </a:spcAft>
              <a:defRPr sz="4400" kern="1200">
                <a:solidFill>
                  <a:schemeClr val="tx1"/>
                </a:solidFill>
                <a:latin typeface="+mj-lt"/>
                <a:ea typeface="+mj-ea"/>
                <a:cs typeface="+mj-cs"/>
              </a:defRPr>
            </a:lvl1pPr>
            <a:lvl2pPr algn="ctr" defTabSz="447706" rtl="0" eaLnBrk="0" fontAlgn="base" hangingPunct="0">
              <a:spcBef>
                <a:spcPct val="0"/>
              </a:spcBef>
              <a:spcAft>
                <a:spcPct val="0"/>
              </a:spcAft>
              <a:defRPr sz="4400">
                <a:solidFill>
                  <a:schemeClr val="tx1"/>
                </a:solidFill>
                <a:latin typeface="Calibri" pitchFamily="34" charset="0"/>
              </a:defRPr>
            </a:lvl2pPr>
            <a:lvl3pPr algn="ctr" defTabSz="447706" rtl="0" eaLnBrk="0" fontAlgn="base" hangingPunct="0">
              <a:spcBef>
                <a:spcPct val="0"/>
              </a:spcBef>
              <a:spcAft>
                <a:spcPct val="0"/>
              </a:spcAft>
              <a:defRPr sz="4400">
                <a:solidFill>
                  <a:schemeClr val="tx1"/>
                </a:solidFill>
                <a:latin typeface="Calibri" pitchFamily="34" charset="0"/>
              </a:defRPr>
            </a:lvl3pPr>
            <a:lvl4pPr algn="ctr" defTabSz="447706" rtl="0" eaLnBrk="0" fontAlgn="base" hangingPunct="0">
              <a:spcBef>
                <a:spcPct val="0"/>
              </a:spcBef>
              <a:spcAft>
                <a:spcPct val="0"/>
              </a:spcAft>
              <a:defRPr sz="4400">
                <a:solidFill>
                  <a:schemeClr val="tx1"/>
                </a:solidFill>
                <a:latin typeface="Calibri" pitchFamily="34" charset="0"/>
              </a:defRPr>
            </a:lvl4pPr>
            <a:lvl5pPr algn="ctr" defTabSz="447706" rtl="0" eaLnBrk="0" fontAlgn="base" hangingPunct="0">
              <a:spcBef>
                <a:spcPct val="0"/>
              </a:spcBef>
              <a:spcAft>
                <a:spcPct val="0"/>
              </a:spcAft>
              <a:defRPr sz="4400">
                <a:solidFill>
                  <a:schemeClr val="tx1"/>
                </a:solidFill>
                <a:latin typeface="Calibri" pitchFamily="34" charset="0"/>
              </a:defRPr>
            </a:lvl5pPr>
            <a:lvl6pPr marL="447706" algn="ctr" defTabSz="447706" rtl="0" fontAlgn="base">
              <a:spcBef>
                <a:spcPct val="0"/>
              </a:spcBef>
              <a:spcAft>
                <a:spcPct val="0"/>
              </a:spcAft>
              <a:defRPr sz="4400">
                <a:solidFill>
                  <a:schemeClr val="tx1"/>
                </a:solidFill>
                <a:latin typeface="Calibri" pitchFamily="34" charset="0"/>
              </a:defRPr>
            </a:lvl6pPr>
            <a:lvl7pPr marL="895397" algn="ctr" defTabSz="447706" rtl="0" fontAlgn="base">
              <a:spcBef>
                <a:spcPct val="0"/>
              </a:spcBef>
              <a:spcAft>
                <a:spcPct val="0"/>
              </a:spcAft>
              <a:defRPr sz="4400">
                <a:solidFill>
                  <a:schemeClr val="tx1"/>
                </a:solidFill>
                <a:latin typeface="Calibri" pitchFamily="34" charset="0"/>
              </a:defRPr>
            </a:lvl7pPr>
            <a:lvl8pPr marL="1343091" algn="ctr" defTabSz="447706" rtl="0" fontAlgn="base">
              <a:spcBef>
                <a:spcPct val="0"/>
              </a:spcBef>
              <a:spcAft>
                <a:spcPct val="0"/>
              </a:spcAft>
              <a:defRPr sz="4400">
                <a:solidFill>
                  <a:schemeClr val="tx1"/>
                </a:solidFill>
                <a:latin typeface="Calibri" pitchFamily="34" charset="0"/>
              </a:defRPr>
            </a:lvl8pPr>
            <a:lvl9pPr marL="1790799" algn="ctr" defTabSz="447706" rtl="0" fontAlgn="base">
              <a:spcBef>
                <a:spcPct val="0"/>
              </a:spcBef>
              <a:spcAft>
                <a:spcPct val="0"/>
              </a:spcAft>
              <a:defRPr sz="4400">
                <a:solidFill>
                  <a:schemeClr val="tx1"/>
                </a:solidFill>
                <a:latin typeface="Calibri" pitchFamily="34" charset="0"/>
              </a:defRPr>
            </a:lvl9pPr>
          </a:lstStyle>
          <a:p>
            <a:endParaRPr lang="en-US" sz="3600" b="1" dirty="0"/>
          </a:p>
        </p:txBody>
      </p:sp>
      <p:pic>
        <p:nvPicPr>
          <p:cNvPr id="39" name="Picture 38">
            <a:extLst>
              <a:ext uri="{FF2B5EF4-FFF2-40B4-BE49-F238E27FC236}">
                <a16:creationId xmlns:a16="http://schemas.microsoft.com/office/drawing/2014/main" xmlns="" id="{264D2C13-2F98-E14C-B8B9-E480956A55D9}"/>
              </a:ext>
            </a:extLst>
          </p:cNvPr>
          <p:cNvPicPr/>
          <p:nvPr/>
        </p:nvPicPr>
        <p:blipFill rotWithShape="1">
          <a:blip r:embed="rId3">
            <a:extLst>
              <a:ext uri="{28A0092B-C50C-407E-A947-70E740481C1C}">
                <a14:useLocalDpi xmlns:a14="http://schemas.microsoft.com/office/drawing/2010/main" val="0"/>
              </a:ext>
            </a:extLst>
          </a:blip>
          <a:srcRect l="-2502" r="5130"/>
          <a:stretch/>
        </p:blipFill>
        <p:spPr bwMode="auto">
          <a:xfrm>
            <a:off x="1907704" y="1196752"/>
            <a:ext cx="4690096" cy="5432407"/>
          </a:xfrm>
          <a:prstGeom prst="rect">
            <a:avLst/>
          </a:prstGeom>
          <a:noFill/>
          <a:ln>
            <a:noFill/>
          </a:ln>
        </p:spPr>
      </p:pic>
      <p:sp>
        <p:nvSpPr>
          <p:cNvPr id="6"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400" b="0" dirty="0"/>
              <a:t>2016 WHO ARV </a:t>
            </a:r>
            <a:r>
              <a:rPr lang="en-US" sz="2400" b="0" dirty="0" smtClean="0"/>
              <a:t>Guidelines for treatment failure monitoring</a:t>
            </a:r>
            <a:endParaRPr lang="en-US" sz="2400" b="0" dirty="0"/>
          </a:p>
        </p:txBody>
      </p:sp>
    </p:spTree>
    <p:extLst>
      <p:ext uri="{BB962C8B-B14F-4D97-AF65-F5344CB8AC3E}">
        <p14:creationId xmlns:p14="http://schemas.microsoft.com/office/powerpoint/2010/main" val="392992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13492"/>
            <a:ext cx="6991052" cy="5483860"/>
          </a:xfrm>
          <a:prstGeom prst="rect">
            <a:avLst/>
          </a:prstGeom>
        </p:spPr>
      </p:pic>
      <p:sp>
        <p:nvSpPr>
          <p:cNvPr id="3" name="Rectangle 2"/>
          <p:cNvSpPr/>
          <p:nvPr/>
        </p:nvSpPr>
        <p:spPr>
          <a:xfrm>
            <a:off x="683568" y="4365104"/>
            <a:ext cx="6912768" cy="1296144"/>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400" b="0" dirty="0"/>
              <a:t>2016 WHO ARV </a:t>
            </a:r>
            <a:r>
              <a:rPr lang="en-US" sz="2400" b="0" dirty="0" smtClean="0"/>
              <a:t>Guidelines recommends the use of dried blood spot specimens can be used, increasing access to VL</a:t>
            </a:r>
            <a:endParaRPr lang="en-US" sz="2400" b="0" dirty="0"/>
          </a:p>
        </p:txBody>
      </p:sp>
    </p:spTree>
    <p:extLst>
      <p:ext uri="{BB962C8B-B14F-4D97-AF65-F5344CB8AC3E}">
        <p14:creationId xmlns:p14="http://schemas.microsoft.com/office/powerpoint/2010/main" val="2480350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400" b="0" dirty="0" smtClean="0"/>
              <a:t>The momentum for VL scale-up has been building for a number of years</a:t>
            </a:r>
            <a:endParaRPr lang="en-US" sz="2400" b="0" dirty="0"/>
          </a:p>
        </p:txBody>
      </p:sp>
      <p:pic>
        <p:nvPicPr>
          <p:cNvPr id="2" name="Picture 1"/>
          <p:cNvPicPr>
            <a:picLocks noChangeAspect="1"/>
          </p:cNvPicPr>
          <p:nvPr/>
        </p:nvPicPr>
        <p:blipFill>
          <a:blip r:embed="rId2"/>
          <a:stretch>
            <a:fillRect/>
          </a:stretch>
        </p:blipFill>
        <p:spPr>
          <a:xfrm>
            <a:off x="503548" y="980728"/>
            <a:ext cx="8136904" cy="5565266"/>
          </a:xfrm>
          <a:prstGeom prst="rect">
            <a:avLst/>
          </a:prstGeom>
        </p:spPr>
      </p:pic>
    </p:spTree>
    <p:extLst>
      <p:ext uri="{BB962C8B-B14F-4D97-AF65-F5344CB8AC3E}">
        <p14:creationId xmlns:p14="http://schemas.microsoft.com/office/powerpoint/2010/main" val="101105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noGrp="1"/>
          </p:cNvGraphicFramePr>
          <p:nvPr>
            <p:ph idx="1"/>
            <p:extLst>
              <p:ext uri="{D42A27DB-BD31-4B8C-83A1-F6EECF244321}">
                <p14:modId xmlns:p14="http://schemas.microsoft.com/office/powerpoint/2010/main" val="1900849504"/>
              </p:ext>
            </p:extLst>
          </p:nvPr>
        </p:nvGraphicFramePr>
        <p:xfrm>
          <a:off x="282152" y="1268760"/>
          <a:ext cx="8836369" cy="503439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1"/>
          <p:cNvSpPr txBox="1"/>
          <p:nvPr/>
        </p:nvSpPr>
        <p:spPr>
          <a:xfrm>
            <a:off x="-3646" y="6617993"/>
            <a:ext cx="6829425"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1000" dirty="0" smtClean="0">
                <a:solidFill>
                  <a:prstClr val="black"/>
                </a:solidFill>
                <a:latin typeface="Calibri"/>
              </a:rPr>
              <a:t>Source: Consolidated forecast presented at AMDS meeting, Geneva, March 2018</a:t>
            </a:r>
            <a:endParaRPr lang="en-US" sz="1000" dirty="0">
              <a:solidFill>
                <a:prstClr val="black"/>
              </a:solidFill>
              <a:latin typeface="Calibri"/>
            </a:endParaRPr>
          </a:p>
        </p:txBody>
      </p:sp>
      <p:sp>
        <p:nvSpPr>
          <p:cNvPr id="7"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1800" b="0" dirty="0"/>
              <a:t>Demand for </a:t>
            </a:r>
            <a:r>
              <a:rPr lang="en-US" sz="1800" b="0" dirty="0" smtClean="0"/>
              <a:t>VL </a:t>
            </a:r>
            <a:r>
              <a:rPr lang="en-US" sz="1800" b="0" dirty="0"/>
              <a:t>testing </a:t>
            </a:r>
            <a:r>
              <a:rPr lang="en-US" sz="1800" b="0" dirty="0" smtClean="0"/>
              <a:t>has more than doubled since 2012 and is expected to reach nearly </a:t>
            </a:r>
            <a:r>
              <a:rPr lang="en-US" sz="1800" b="0" dirty="0"/>
              <a:t>30m by 2022 as more </a:t>
            </a:r>
            <a:r>
              <a:rPr lang="en-US" sz="1800" b="0" dirty="0" smtClean="0"/>
              <a:t>countries scale up VL </a:t>
            </a:r>
            <a:r>
              <a:rPr lang="en-US" sz="1800" b="0" dirty="0"/>
              <a:t>for routine monitoring, facilitated by </a:t>
            </a:r>
            <a:r>
              <a:rPr lang="en-US" sz="1800" b="0" dirty="0" smtClean="0"/>
              <a:t>DBS and POC</a:t>
            </a:r>
            <a:endParaRPr lang="en-US" sz="1800" b="0" dirty="0"/>
          </a:p>
        </p:txBody>
      </p:sp>
      <p:sp>
        <p:nvSpPr>
          <p:cNvPr id="2" name="Rectangle 1"/>
          <p:cNvSpPr/>
          <p:nvPr/>
        </p:nvSpPr>
        <p:spPr>
          <a:xfrm>
            <a:off x="2411760" y="5301208"/>
            <a:ext cx="2016224" cy="50405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Recommended by WHO as a preferred method</a:t>
            </a:r>
            <a:endParaRPr lang="en-US" sz="1200" dirty="0">
              <a:solidFill>
                <a:schemeClr val="tx1"/>
              </a:solidFill>
            </a:endParaRPr>
          </a:p>
        </p:txBody>
      </p:sp>
      <p:sp>
        <p:nvSpPr>
          <p:cNvPr id="6" name="Rectangle 5"/>
          <p:cNvSpPr/>
          <p:nvPr/>
        </p:nvSpPr>
        <p:spPr>
          <a:xfrm>
            <a:off x="2627784" y="2636912"/>
            <a:ext cx="1512168" cy="6480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Use of DBS recommended by WHO</a:t>
            </a:r>
            <a:endParaRPr lang="en-US" sz="1200" dirty="0">
              <a:solidFill>
                <a:schemeClr val="tx1"/>
              </a:solidFill>
            </a:endParaRPr>
          </a:p>
        </p:txBody>
      </p:sp>
      <p:sp>
        <p:nvSpPr>
          <p:cNvPr id="8" name="Rectangle 7"/>
          <p:cNvSpPr/>
          <p:nvPr/>
        </p:nvSpPr>
        <p:spPr>
          <a:xfrm>
            <a:off x="1259632" y="3717032"/>
            <a:ext cx="1512168" cy="64807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Roche Global Access Program launched </a:t>
            </a:r>
            <a:endParaRPr lang="en-US" sz="1200" dirty="0">
              <a:solidFill>
                <a:schemeClr val="tx1"/>
              </a:solidFill>
            </a:endParaRPr>
          </a:p>
        </p:txBody>
      </p:sp>
      <p:cxnSp>
        <p:nvCxnSpPr>
          <p:cNvPr id="4" name="Straight Arrow Connector 3"/>
          <p:cNvCxnSpPr/>
          <p:nvPr/>
        </p:nvCxnSpPr>
        <p:spPr>
          <a:xfrm>
            <a:off x="2483768" y="4365104"/>
            <a:ext cx="0"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1979712" y="5373216"/>
            <a:ext cx="432048" cy="288032"/>
          </a:xfrm>
          <a:prstGeom prst="bentConnector3">
            <a:avLst>
              <a:gd name="adj1" fmla="val 9703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419872" y="3284984"/>
            <a:ext cx="0" cy="10801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67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3568" y="5877272"/>
            <a:ext cx="7776864" cy="430887"/>
          </a:xfrm>
          <a:prstGeom prst="rect">
            <a:avLst/>
          </a:prstGeom>
          <a:noFill/>
        </p:spPr>
        <p:txBody>
          <a:bodyPr wrap="square" rtlCol="0">
            <a:spAutoFit/>
          </a:bodyPr>
          <a:lstStyle/>
          <a:p>
            <a:pPr algn="ctr" defTabSz="457200"/>
            <a:r>
              <a:rPr lang="en-US" sz="1100" i="1" dirty="0">
                <a:solidFill>
                  <a:prstClr val="black"/>
                </a:solidFill>
                <a:latin typeface="Calibri"/>
              </a:rPr>
              <a:t>Need is estimated using projected ART patient numbers and testing guidelines. Where national guidelines are unknown, the WHO’s recommendations of 2 tests for new patients and 1 test for existing patients is used.</a:t>
            </a:r>
          </a:p>
        </p:txBody>
      </p:sp>
      <p:graphicFrame>
        <p:nvGraphicFramePr>
          <p:cNvPr id="10" name="Chart 9"/>
          <p:cNvGraphicFramePr/>
          <p:nvPr>
            <p:extLst>
              <p:ext uri="{D42A27DB-BD31-4B8C-83A1-F6EECF244321}">
                <p14:modId xmlns:p14="http://schemas.microsoft.com/office/powerpoint/2010/main" val="2203298400"/>
              </p:ext>
            </p:extLst>
          </p:nvPr>
        </p:nvGraphicFramePr>
        <p:xfrm>
          <a:off x="755576" y="1066800"/>
          <a:ext cx="7632848"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6485274"/>
            <a:ext cx="9144000" cy="400110"/>
          </a:xfrm>
          <a:prstGeom prst="rect">
            <a:avLst/>
          </a:prstGeom>
          <a:noFill/>
        </p:spPr>
        <p:txBody>
          <a:bodyPr wrap="square" rtlCol="0">
            <a:spAutoFit/>
          </a:bodyPr>
          <a:lstStyle/>
          <a:p>
            <a:pPr defTabSz="457200"/>
            <a:r>
              <a:rPr lang="en-US" sz="1000" dirty="0">
                <a:solidFill>
                  <a:prstClr val="black"/>
                </a:solidFill>
                <a:latin typeface="Calibri"/>
              </a:rPr>
              <a:t>Source: CHAI projections of 19 high-burden countries (81% of people on ART in LMICs), supplemented by linear extrapolations of “Rest of World” by </a:t>
            </a:r>
            <a:r>
              <a:rPr lang="en-US" sz="1000" dirty="0">
                <a:solidFill>
                  <a:prstClr val="black"/>
                </a:solidFill>
                <a:latin typeface="Calibri"/>
              </a:rPr>
              <a:t>Avenir</a:t>
            </a:r>
            <a:r>
              <a:rPr lang="en-US" sz="1000" dirty="0">
                <a:solidFill>
                  <a:prstClr val="black"/>
                </a:solidFill>
                <a:latin typeface="Calibri"/>
              </a:rPr>
              <a:t> Health.</a:t>
            </a:r>
          </a:p>
        </p:txBody>
      </p:sp>
      <p:sp>
        <p:nvSpPr>
          <p:cNvPr id="7" name="Title 9"/>
          <p:cNvSpPr txBox="1">
            <a:spLocks/>
          </p:cNvSpPr>
          <p:nvPr/>
        </p:nvSpPr>
        <p:spPr>
          <a:xfrm>
            <a:off x="0" y="-27384"/>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000" b="0" dirty="0" smtClean="0">
                <a:ea typeface="ＭＳ Ｐゴシック" charset="0"/>
              </a:rPr>
              <a:t>VL coverage in LMICs reached over </a:t>
            </a:r>
            <a:r>
              <a:rPr lang="en-US" sz="2000" b="0" dirty="0">
                <a:ea typeface="ＭＳ Ｐゴシック" charset="0"/>
              </a:rPr>
              <a:t>50% </a:t>
            </a:r>
            <a:r>
              <a:rPr lang="en-US" sz="2000" b="0" dirty="0" smtClean="0">
                <a:ea typeface="ＭＳ Ｐゴシック" charset="0"/>
              </a:rPr>
              <a:t>in 2017, largely led by a </a:t>
            </a:r>
            <a:r>
              <a:rPr lang="en-US" sz="2000" b="0" dirty="0">
                <a:ea typeface="ＭＳ Ｐゴシック" charset="0"/>
              </a:rPr>
              <a:t>few high-volume </a:t>
            </a:r>
            <a:r>
              <a:rPr lang="en-US" sz="2000" b="0" dirty="0" smtClean="0">
                <a:ea typeface="ＭＳ Ｐゴシック" charset="0"/>
              </a:rPr>
              <a:t>countries</a:t>
            </a:r>
            <a:endParaRPr lang="en-US" sz="2000" b="0" dirty="0"/>
          </a:p>
        </p:txBody>
      </p:sp>
    </p:spTree>
    <p:extLst>
      <p:ext uri="{BB962C8B-B14F-4D97-AF65-F5344CB8AC3E}">
        <p14:creationId xmlns:p14="http://schemas.microsoft.com/office/powerpoint/2010/main" val="350703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bwMode="gray">
          <a:xfrm>
            <a:off x="0" y="0"/>
            <a:ext cx="9144000" cy="914400"/>
          </a:xfrm>
          <a:solidFill>
            <a:schemeClr val="tx2">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114300" indent="-11113" algn="l"/>
            <a:r>
              <a:rPr lang="en-US" sz="2200" dirty="0" smtClean="0">
                <a:solidFill>
                  <a:schemeClr val="bg1"/>
                </a:solidFill>
                <a:latin typeface="Calibri" charset="0"/>
                <a:ea typeface="ＭＳ Ｐゴシック" charset="0"/>
              </a:rPr>
              <a:t>The cost of VL tests </a:t>
            </a:r>
            <a:r>
              <a:rPr lang="en-US" sz="2200" dirty="0" smtClean="0">
                <a:solidFill>
                  <a:schemeClr val="bg1"/>
                </a:solidFill>
                <a:latin typeface="Calibri" charset="0"/>
                <a:ea typeface="ＭＳ Ｐゴシック" charset="0"/>
              </a:rPr>
              <a:t>varies by countries</a:t>
            </a:r>
            <a:r>
              <a:rPr lang="en-US" sz="2200" dirty="0" smtClean="0">
                <a:solidFill>
                  <a:schemeClr val="bg1"/>
                </a:solidFill>
                <a:latin typeface="Calibri" charset="0"/>
                <a:ea typeface="ＭＳ Ｐゴシック" charset="0"/>
              </a:rPr>
              <a:t>, </a:t>
            </a:r>
            <a:r>
              <a:rPr lang="en-US" sz="2200" dirty="0" smtClean="0">
                <a:solidFill>
                  <a:schemeClr val="bg1"/>
                </a:solidFill>
                <a:latin typeface="Calibri" charset="0"/>
                <a:ea typeface="ＭＳ Ｐゴシック" charset="0"/>
              </a:rPr>
              <a:t>but substantially higher than CD4 tests</a:t>
            </a:r>
            <a:endParaRPr lang="en-US" sz="2200" dirty="0">
              <a:solidFill>
                <a:schemeClr val="bg1"/>
              </a:solidFill>
              <a:latin typeface="Calibri" charset="0"/>
              <a:ea typeface="ＭＳ Ｐゴシック" charset="0"/>
            </a:endParaRPr>
          </a:p>
        </p:txBody>
      </p:sp>
      <p:sp>
        <p:nvSpPr>
          <p:cNvPr id="6" name="Slide Number Placeholder 2">
            <a:extLst>
              <a:ext uri="{FF2B5EF4-FFF2-40B4-BE49-F238E27FC236}">
                <a16:creationId xmlns:a16="http://schemas.microsoft.com/office/drawing/2014/main" xmlns="" id="{0CA09B62-3229-4B01-84D8-2513ADE48A49}"/>
              </a:ext>
            </a:extLst>
          </p:cNvPr>
          <p:cNvSpPr txBox="1">
            <a:spLocks/>
          </p:cNvSpPr>
          <p:nvPr/>
        </p:nvSpPr>
        <p:spPr>
          <a:xfrm>
            <a:off x="8144540" y="6373997"/>
            <a:ext cx="8470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C7CF46-BC06-4D2D-A159-43A8891BFAFF}" type="slidenum">
              <a:rPr lang="en-US" smtClean="0">
                <a:solidFill>
                  <a:prstClr val="black">
                    <a:tint val="75000"/>
                  </a:prstClr>
                </a:solidFill>
              </a:rPr>
              <a:pPr/>
              <a:t>8</a:t>
            </a:fld>
            <a:endParaRPr lang="en-US" dirty="0">
              <a:solidFill>
                <a:prstClr val="black">
                  <a:tint val="75000"/>
                </a:prstClr>
              </a:solidFill>
            </a:endParaRPr>
          </a:p>
        </p:txBody>
      </p:sp>
      <p:sp>
        <p:nvSpPr>
          <p:cNvPr id="12" name="TextBox 11">
            <a:extLst>
              <a:ext uri="{FF2B5EF4-FFF2-40B4-BE49-F238E27FC236}">
                <a16:creationId xmlns:a16="http://schemas.microsoft.com/office/drawing/2014/main" xmlns="" id="{73407F77-99E5-451F-AEEF-E0002120E07F}"/>
              </a:ext>
            </a:extLst>
          </p:cNvPr>
          <p:cNvSpPr txBox="1"/>
          <p:nvPr/>
        </p:nvSpPr>
        <p:spPr>
          <a:xfrm>
            <a:off x="1599122" y="2540145"/>
            <a:ext cx="184666" cy="369332"/>
          </a:xfrm>
          <a:prstGeom prst="rect">
            <a:avLst/>
          </a:prstGeom>
          <a:noFill/>
        </p:spPr>
        <p:txBody>
          <a:bodyPr wrap="none" rtlCol="0">
            <a:spAutoFit/>
          </a:bodyPr>
          <a:lstStyle/>
          <a:p>
            <a:endParaRPr lang="en-US" dirty="0"/>
          </a:p>
        </p:txBody>
      </p:sp>
      <p:graphicFrame>
        <p:nvGraphicFramePr>
          <p:cNvPr id="13" name="Table 12">
            <a:extLst>
              <a:ext uri="{FF2B5EF4-FFF2-40B4-BE49-F238E27FC236}">
                <a16:creationId xmlns:a16="http://schemas.microsoft.com/office/drawing/2014/main" xmlns="" id="{52C1B4DA-8DE3-4A11-8FAF-895432EEEB47}"/>
              </a:ext>
            </a:extLst>
          </p:cNvPr>
          <p:cNvGraphicFramePr>
            <a:graphicFrameLocks noGrp="1"/>
          </p:cNvGraphicFramePr>
          <p:nvPr>
            <p:extLst>
              <p:ext uri="{D42A27DB-BD31-4B8C-83A1-F6EECF244321}">
                <p14:modId xmlns:p14="http://schemas.microsoft.com/office/powerpoint/2010/main" val="3482040300"/>
              </p:ext>
            </p:extLst>
          </p:nvPr>
        </p:nvGraphicFramePr>
        <p:xfrm>
          <a:off x="467544" y="5517232"/>
          <a:ext cx="7632846" cy="548640"/>
        </p:xfrm>
        <a:graphic>
          <a:graphicData uri="http://schemas.openxmlformats.org/drawingml/2006/table">
            <a:tbl>
              <a:tblPr firstRow="1" bandRow="1">
                <a:tableStyleId>{2D5ABB26-0587-4C30-8999-92F81FD0307C}</a:tableStyleId>
              </a:tblPr>
              <a:tblGrid>
                <a:gridCol w="1263221">
                  <a:extLst>
                    <a:ext uri="{9D8B030D-6E8A-4147-A177-3AD203B41FA5}">
                      <a16:colId xmlns:a16="http://schemas.microsoft.com/office/drawing/2014/main" xmlns="" val="20000"/>
                    </a:ext>
                  </a:extLst>
                </a:gridCol>
                <a:gridCol w="1273925">
                  <a:extLst>
                    <a:ext uri="{9D8B030D-6E8A-4147-A177-3AD203B41FA5}">
                      <a16:colId xmlns:a16="http://schemas.microsoft.com/office/drawing/2014/main" xmlns="" val="20001"/>
                    </a:ext>
                  </a:extLst>
                </a:gridCol>
                <a:gridCol w="1273925">
                  <a:extLst>
                    <a:ext uri="{9D8B030D-6E8A-4147-A177-3AD203B41FA5}">
                      <a16:colId xmlns:a16="http://schemas.microsoft.com/office/drawing/2014/main" xmlns="" val="20002"/>
                    </a:ext>
                  </a:extLst>
                </a:gridCol>
                <a:gridCol w="1273925">
                  <a:extLst>
                    <a:ext uri="{9D8B030D-6E8A-4147-A177-3AD203B41FA5}">
                      <a16:colId xmlns:a16="http://schemas.microsoft.com/office/drawing/2014/main" xmlns="" val="20003"/>
                    </a:ext>
                  </a:extLst>
                </a:gridCol>
                <a:gridCol w="1273925">
                  <a:extLst>
                    <a:ext uri="{9D8B030D-6E8A-4147-A177-3AD203B41FA5}">
                      <a16:colId xmlns:a16="http://schemas.microsoft.com/office/drawing/2014/main" xmlns="" val="20004"/>
                    </a:ext>
                  </a:extLst>
                </a:gridCol>
                <a:gridCol w="1273925">
                  <a:extLst>
                    <a:ext uri="{9D8B030D-6E8A-4147-A177-3AD203B41FA5}">
                      <a16:colId xmlns:a16="http://schemas.microsoft.com/office/drawing/2014/main" xmlns="" val="20005"/>
                    </a:ext>
                  </a:extLst>
                </a:gridCol>
              </a:tblGrid>
              <a:tr h="1414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1" dirty="0"/>
                    </a:p>
                  </a:txBody>
                  <a:tcPr anchor="ctr">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1200" b="1" dirty="0" smtClean="0">
                          <a:solidFill>
                            <a:schemeClr val="tx1"/>
                          </a:solidFill>
                        </a:rPr>
                        <a:t>Country A</a:t>
                      </a:r>
                      <a:endParaRPr lang="en-US" sz="1200" b="1" dirty="0">
                        <a:solidFill>
                          <a:schemeClr val="tx1"/>
                        </a:solidFill>
                      </a:endParaRPr>
                    </a:p>
                  </a:txBody>
                  <a:tcPr anchor="ctr">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en-US" sz="1200" b="1" dirty="0" smtClean="0">
                          <a:solidFill>
                            <a:schemeClr val="tx1"/>
                          </a:solidFill>
                        </a:rPr>
                        <a:t>Country B</a:t>
                      </a:r>
                      <a:endParaRPr lang="en-US" sz="1200" b="1" dirty="0">
                        <a:solidFill>
                          <a:schemeClr val="tx1"/>
                        </a:solidFill>
                      </a:endParaRPr>
                    </a:p>
                  </a:txBody>
                  <a:tcPr anchor="ctr">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en-US" sz="1200" b="1" dirty="0" smtClean="0">
                          <a:solidFill>
                            <a:schemeClr val="tx1"/>
                          </a:solidFill>
                        </a:rPr>
                        <a:t>Country C</a:t>
                      </a:r>
                      <a:endParaRPr lang="en-US" sz="1200" b="1" dirty="0">
                        <a:solidFill>
                          <a:schemeClr val="tx1"/>
                        </a:solidFill>
                      </a:endParaRPr>
                    </a:p>
                  </a:txBody>
                  <a:tcPr anchor="ctr">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en-US" sz="1200" b="1" dirty="0" smtClean="0">
                          <a:solidFill>
                            <a:schemeClr val="tx1"/>
                          </a:solidFill>
                        </a:rPr>
                        <a:t>Country</a:t>
                      </a:r>
                      <a:r>
                        <a:rPr lang="en-US" sz="1200" b="1" baseline="0" dirty="0" smtClean="0">
                          <a:solidFill>
                            <a:schemeClr val="tx1"/>
                          </a:solidFill>
                        </a:rPr>
                        <a:t> D</a:t>
                      </a:r>
                      <a:endParaRPr lang="en-US" sz="1200" b="1" dirty="0">
                        <a:solidFill>
                          <a:schemeClr val="tx1"/>
                        </a:solidFill>
                      </a:endParaRPr>
                    </a:p>
                  </a:txBody>
                  <a:tcPr anchor="ctr">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en-US" sz="1200" b="1" dirty="0" smtClean="0">
                          <a:solidFill>
                            <a:schemeClr val="tx1"/>
                          </a:solidFill>
                        </a:rPr>
                        <a:t>Country E</a:t>
                      </a:r>
                      <a:endParaRPr lang="en-US" sz="1200" b="1" dirty="0">
                        <a:solidFill>
                          <a:schemeClr val="tx1"/>
                        </a:solidFill>
                      </a:endParaRPr>
                    </a:p>
                  </a:txBody>
                  <a:tcPr anchor="ctr">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xmlns="" val="10000"/>
                  </a:ext>
                </a:extLst>
              </a:tr>
              <a:tr h="209974">
                <a:tc>
                  <a:txBody>
                    <a:bodyPr/>
                    <a:lstStyle/>
                    <a:p>
                      <a:pPr algn="l"/>
                      <a:r>
                        <a:rPr lang="en-US" sz="1200" b="1" dirty="0" smtClean="0"/>
                        <a:t>Ave. cost</a:t>
                      </a:r>
                      <a:endParaRPr lang="en-US" sz="1200" b="1" dirty="0"/>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1200" b="1" dirty="0" smtClean="0">
                          <a:solidFill>
                            <a:schemeClr val="bg1"/>
                          </a:solidFill>
                        </a:rPr>
                        <a:t>$22.45</a:t>
                      </a:r>
                      <a:endParaRPr lang="en-US" sz="1200" b="1"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200" b="1" dirty="0" smtClean="0">
                          <a:solidFill>
                            <a:schemeClr val="bg1"/>
                          </a:solidFill>
                        </a:rPr>
                        <a:t>$19.91</a:t>
                      </a:r>
                      <a:endParaRPr lang="en-US" sz="1200" b="1"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200" b="1" dirty="0" smtClean="0">
                          <a:solidFill>
                            <a:schemeClr val="bg1"/>
                          </a:solidFill>
                        </a:rPr>
                        <a:t>$16.72</a:t>
                      </a:r>
                      <a:endParaRPr lang="en-US" sz="1200" b="1"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200" b="1" dirty="0" smtClean="0">
                          <a:solidFill>
                            <a:schemeClr val="bg1"/>
                          </a:solidFill>
                        </a:rPr>
                        <a:t>$16.32</a:t>
                      </a:r>
                      <a:endParaRPr lang="en-US" sz="1200" b="1"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200" b="1" dirty="0" smtClean="0">
                          <a:solidFill>
                            <a:schemeClr val="bg1"/>
                          </a:solidFill>
                        </a:rPr>
                        <a:t>$14.55</a:t>
                      </a:r>
                      <a:endParaRPr lang="en-US" sz="1200" b="1"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10002"/>
                  </a:ext>
                </a:extLst>
              </a:tr>
            </a:tbl>
          </a:graphicData>
        </a:graphic>
      </p:graphicFrame>
      <p:sp>
        <p:nvSpPr>
          <p:cNvPr id="14" name="TextBox 13">
            <a:extLst>
              <a:ext uri="{FF2B5EF4-FFF2-40B4-BE49-F238E27FC236}">
                <a16:creationId xmlns:a16="http://schemas.microsoft.com/office/drawing/2014/main" xmlns="" id="{8BBDBD26-4682-4D6A-B4CF-10D395B3CB81}"/>
              </a:ext>
            </a:extLst>
          </p:cNvPr>
          <p:cNvSpPr txBox="1"/>
          <p:nvPr/>
        </p:nvSpPr>
        <p:spPr>
          <a:xfrm>
            <a:off x="139396" y="1125642"/>
            <a:ext cx="8852204" cy="338554"/>
          </a:xfrm>
          <a:prstGeom prst="rect">
            <a:avLst/>
          </a:prstGeom>
          <a:noFill/>
        </p:spPr>
        <p:txBody>
          <a:bodyPr wrap="square" rtlCol="0">
            <a:spAutoFit/>
          </a:bodyPr>
          <a:lstStyle/>
          <a:p>
            <a:pPr algn="ctr"/>
            <a:r>
              <a:rPr lang="en-US" sz="1600" b="1" dirty="0" smtClean="0">
                <a:cs typeface="Calibri"/>
              </a:rPr>
              <a:t>HIV </a:t>
            </a:r>
            <a:r>
              <a:rPr lang="en-US" sz="1600" b="1" dirty="0">
                <a:cs typeface="Calibri"/>
              </a:rPr>
              <a:t>VL </a:t>
            </a:r>
            <a:r>
              <a:rPr lang="en-US" sz="1600" b="1" dirty="0" smtClean="0">
                <a:cs typeface="Calibri"/>
              </a:rPr>
              <a:t>cost</a:t>
            </a:r>
            <a:r>
              <a:rPr lang="en-US" sz="1600" b="1" baseline="30000" dirty="0" smtClean="0">
                <a:cs typeface="Calibri"/>
              </a:rPr>
              <a:t>1</a:t>
            </a:r>
            <a:r>
              <a:rPr lang="en-US" sz="1600" b="1" dirty="0" smtClean="0">
                <a:cs typeface="Calibri"/>
              </a:rPr>
              <a:t> </a:t>
            </a:r>
            <a:r>
              <a:rPr lang="en-US" sz="1600" b="1" dirty="0">
                <a:cs typeface="Calibri"/>
              </a:rPr>
              <a:t>2017</a:t>
            </a:r>
            <a:endParaRPr lang="en-US" sz="1600" dirty="0">
              <a:cs typeface="Calibri"/>
            </a:endParaRPr>
          </a:p>
        </p:txBody>
      </p:sp>
      <p:graphicFrame>
        <p:nvGraphicFramePr>
          <p:cNvPr id="15" name="Chart 14"/>
          <p:cNvGraphicFramePr/>
          <p:nvPr>
            <p:extLst>
              <p:ext uri="{D42A27DB-BD31-4B8C-83A1-F6EECF244321}">
                <p14:modId xmlns:p14="http://schemas.microsoft.com/office/powerpoint/2010/main" val="35554524"/>
              </p:ext>
            </p:extLst>
          </p:nvPr>
        </p:nvGraphicFramePr>
        <p:xfrm>
          <a:off x="611560" y="1556792"/>
          <a:ext cx="792088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xmlns="" id="{34DA7330-EE61-4A5D-9BEA-E3D5D21A6DD0}"/>
              </a:ext>
            </a:extLst>
          </p:cNvPr>
          <p:cNvSpPr txBox="1"/>
          <p:nvPr/>
        </p:nvSpPr>
        <p:spPr>
          <a:xfrm>
            <a:off x="3820" y="6237312"/>
            <a:ext cx="8791844" cy="584776"/>
          </a:xfrm>
          <a:prstGeom prst="rect">
            <a:avLst/>
          </a:prstGeom>
          <a:noFill/>
        </p:spPr>
        <p:txBody>
          <a:bodyPr wrap="square" rtlCol="0">
            <a:spAutoFit/>
          </a:bodyPr>
          <a:lstStyle/>
          <a:p>
            <a:r>
              <a:rPr lang="en-US" sz="800" i="1" baseline="30000" dirty="0">
                <a:cs typeface="Calibri"/>
              </a:rPr>
              <a:t>1</a:t>
            </a:r>
            <a:r>
              <a:rPr lang="en-US" sz="800" i="1" dirty="0">
                <a:cs typeface="Calibri"/>
              </a:rPr>
              <a:t>Calculation of all-inclusive equivalent includes: </a:t>
            </a:r>
            <a:r>
              <a:rPr lang="en-US" sz="800" i="1" dirty="0"/>
              <a:t>a) instrument placement, b) reagents and consumables, c) service and maintenance, d) freight and logistics according to the Delivered At Place (DAP) incoterm, e) controls and calibration, and f) errors and failures. </a:t>
            </a:r>
            <a:r>
              <a:rPr lang="en-US" sz="800" i="1" dirty="0">
                <a:cs typeface="Calibri"/>
              </a:rPr>
              <a:t>The all-inclusive price does not include ancillary costs, for example those associated with sample collection, sample transport, laboratory staff time, laboratory infrastructure, generic lab supplies (e.g. primary collection tubes, disposable gloves, etc.), inventory management, or general administration and overhead costs</a:t>
            </a:r>
            <a:r>
              <a:rPr lang="en-US" sz="800" i="1" dirty="0">
                <a:latin typeface="Calibri"/>
                <a:cs typeface="Calibri"/>
              </a:rPr>
              <a:t>.</a:t>
            </a:r>
            <a:endParaRPr lang="en-US" sz="800" i="1" dirty="0">
              <a:cs typeface="Calibri"/>
            </a:endParaRPr>
          </a:p>
        </p:txBody>
      </p:sp>
    </p:spTree>
    <p:extLst>
      <p:ext uri="{BB962C8B-B14F-4D97-AF65-F5344CB8AC3E}">
        <p14:creationId xmlns:p14="http://schemas.microsoft.com/office/powerpoint/2010/main" val="188700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51520" y="3717032"/>
            <a:ext cx="8568952" cy="504056"/>
            <a:chOff x="251520" y="4509120"/>
            <a:chExt cx="8568952" cy="504056"/>
          </a:xfrm>
        </p:grpSpPr>
        <p:sp>
          <p:nvSpPr>
            <p:cNvPr id="5" name="Rectangle 4"/>
            <p:cNvSpPr/>
            <p:nvPr/>
          </p:nvSpPr>
          <p:spPr>
            <a:xfrm>
              <a:off x="251520" y="4509120"/>
              <a:ext cx="8568952" cy="504056"/>
            </a:xfrm>
            <a:prstGeom prst="rect">
              <a:avLst/>
            </a:prstGeom>
            <a:gradFill flip="none" rotWithShape="1">
              <a:gsLst>
                <a:gs pos="14000">
                  <a:schemeClr val="tx2"/>
                </a:gs>
                <a:gs pos="100000">
                  <a:schemeClr val="accent2">
                    <a:lumMod val="75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51520" y="4580486"/>
              <a:ext cx="1944216" cy="369332"/>
            </a:xfrm>
            <a:prstGeom prst="rect">
              <a:avLst/>
            </a:prstGeom>
            <a:noFill/>
          </p:spPr>
          <p:txBody>
            <a:bodyPr wrap="square" rtlCol="0" anchor="ctr">
              <a:spAutoFit/>
            </a:bodyPr>
            <a:lstStyle/>
            <a:p>
              <a:r>
                <a:rPr lang="en-US" dirty="0" smtClean="0">
                  <a:solidFill>
                    <a:schemeClr val="bg1"/>
                  </a:solidFill>
                </a:rPr>
                <a:t>Centralized</a:t>
              </a:r>
              <a:endParaRPr lang="en-US" dirty="0">
                <a:solidFill>
                  <a:schemeClr val="bg1"/>
                </a:solidFill>
              </a:endParaRPr>
            </a:p>
          </p:txBody>
        </p:sp>
        <p:sp>
          <p:nvSpPr>
            <p:cNvPr id="9" name="TextBox 8"/>
            <p:cNvSpPr txBox="1"/>
            <p:nvPr/>
          </p:nvSpPr>
          <p:spPr>
            <a:xfrm>
              <a:off x="6876256" y="4581128"/>
              <a:ext cx="1944216" cy="369332"/>
            </a:xfrm>
            <a:prstGeom prst="rect">
              <a:avLst/>
            </a:prstGeom>
            <a:noFill/>
          </p:spPr>
          <p:txBody>
            <a:bodyPr wrap="square" rtlCol="0" anchor="ctr">
              <a:spAutoFit/>
            </a:bodyPr>
            <a:lstStyle/>
            <a:p>
              <a:pPr algn="r"/>
              <a:r>
                <a:rPr lang="en-US" dirty="0" smtClean="0">
                  <a:solidFill>
                    <a:schemeClr val="bg1"/>
                  </a:solidFill>
                </a:rPr>
                <a:t>POC</a:t>
              </a:r>
              <a:endParaRPr lang="en-US" dirty="0">
                <a:solidFill>
                  <a:schemeClr val="bg1"/>
                </a:solidFill>
              </a:endParaRPr>
            </a:p>
          </p:txBody>
        </p:sp>
      </p:grpSp>
      <p:grpSp>
        <p:nvGrpSpPr>
          <p:cNvPr id="57" name="Group 56"/>
          <p:cNvGrpSpPr/>
          <p:nvPr/>
        </p:nvGrpSpPr>
        <p:grpSpPr>
          <a:xfrm>
            <a:off x="5076056" y="1916832"/>
            <a:ext cx="870857" cy="1679364"/>
            <a:chOff x="5459199" y="2248416"/>
            <a:chExt cx="870857" cy="1679364"/>
          </a:xfrm>
        </p:grpSpPr>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9199" y="2248416"/>
              <a:ext cx="870857" cy="775722"/>
            </a:xfrm>
            <a:prstGeom prst="rect">
              <a:avLst/>
            </a:prstGeom>
          </p:spPr>
        </p:pic>
        <p:pic>
          <p:nvPicPr>
            <p:cNvPr id="12" name="Picture 11" descr="Cephei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936" y="3140968"/>
              <a:ext cx="643383" cy="786812"/>
            </a:xfrm>
            <a:prstGeom prst="rect">
              <a:avLst/>
            </a:prstGeom>
          </p:spPr>
        </p:pic>
      </p:grpSp>
      <p:grpSp>
        <p:nvGrpSpPr>
          <p:cNvPr id="56" name="Group 55"/>
          <p:cNvGrpSpPr/>
          <p:nvPr/>
        </p:nvGrpSpPr>
        <p:grpSpPr>
          <a:xfrm>
            <a:off x="6133073" y="2233320"/>
            <a:ext cx="990803" cy="1162443"/>
            <a:chOff x="4311760" y="2608456"/>
            <a:chExt cx="990803" cy="1162443"/>
          </a:xfrm>
        </p:grpSpPr>
        <p:pic>
          <p:nvPicPr>
            <p:cNvPr id="13" name="Picture 12"/>
            <p:cNvPicPr>
              <a:picLocks noChangeAspect="1"/>
            </p:cNvPicPr>
            <p:nvPr/>
          </p:nvPicPr>
          <p:blipFill>
            <a:blip r:embed="rId4"/>
            <a:stretch>
              <a:fillRect/>
            </a:stretch>
          </p:blipFill>
          <p:spPr>
            <a:xfrm>
              <a:off x="4427357" y="3467116"/>
              <a:ext cx="759608" cy="303783"/>
            </a:xfrm>
            <a:prstGeom prst="rect">
              <a:avLst/>
            </a:prstGeom>
          </p:spPr>
        </p:pic>
        <p:pic>
          <p:nvPicPr>
            <p:cNvPr id="14" name="Picture 13" descr="SAMBA.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760" y="2608456"/>
              <a:ext cx="990803" cy="791341"/>
            </a:xfrm>
            <a:prstGeom prst="rect">
              <a:avLst/>
            </a:prstGeom>
          </p:spPr>
        </p:pic>
      </p:grpSp>
      <p:sp>
        <p:nvSpPr>
          <p:cNvPr id="15" name="Title 9"/>
          <p:cNvSpPr txBox="1">
            <a:spLocks/>
          </p:cNvSpPr>
          <p:nvPr/>
        </p:nvSpPr>
        <p:spPr>
          <a:xfrm>
            <a:off x="-2408" y="0"/>
            <a:ext cx="9144000" cy="864096"/>
          </a:xfrm>
          <a:prstGeom prst="rect">
            <a:avLst/>
          </a:prstGeom>
          <a:solidFill>
            <a:srgbClr val="003366"/>
          </a:solidFill>
          <a:ln w="9525">
            <a:no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200" b="1">
                <a:solidFill>
                  <a:schemeClr val="bg1"/>
                </a:solidFill>
                <a:latin typeface="Calibri" panose="020F0502020204030204" pitchFamily="34" charset="0"/>
                <a:ea typeface="+mj-ea"/>
                <a:cs typeface="Calibri" panose="020F0502020204030204" pitchFamily="34" charset="0"/>
              </a:defRPr>
            </a:lvl1pPr>
            <a:lvl2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53975"/>
            <a:r>
              <a:rPr lang="en-US" sz="2000" b="0" dirty="0" smtClean="0">
                <a:ea typeface="ＭＳ Ｐゴシック" charset="0"/>
              </a:rPr>
              <a:t>Increasing menu of options are available ranging from centralized to POC platforms with more in the development pipeline</a:t>
            </a:r>
            <a:endParaRPr lang="en-US" sz="2000" b="0" dirty="0"/>
          </a:p>
        </p:txBody>
      </p:sp>
      <p:sp>
        <p:nvSpPr>
          <p:cNvPr id="16" name="TextBox 15"/>
          <p:cNvSpPr txBox="1"/>
          <p:nvPr/>
        </p:nvSpPr>
        <p:spPr>
          <a:xfrm>
            <a:off x="5220072" y="1026123"/>
            <a:ext cx="3672408" cy="400110"/>
          </a:xfrm>
          <a:prstGeom prst="rect">
            <a:avLst/>
          </a:prstGeom>
          <a:noFill/>
        </p:spPr>
        <p:txBody>
          <a:bodyPr wrap="square" rtlCol="0">
            <a:spAutoFit/>
          </a:bodyPr>
          <a:lstStyle/>
          <a:p>
            <a:pPr algn="r"/>
            <a:r>
              <a:rPr lang="en-US" sz="2000" b="1" dirty="0" smtClean="0"/>
              <a:t>Available on the market</a:t>
            </a:r>
            <a:r>
              <a:rPr lang="en-US" sz="2000" dirty="0" smtClean="0"/>
              <a:t>*</a:t>
            </a:r>
            <a:endParaRPr lang="en-US" sz="2000" dirty="0"/>
          </a:p>
        </p:txBody>
      </p:sp>
      <p:grpSp>
        <p:nvGrpSpPr>
          <p:cNvPr id="60" name="Group 59"/>
          <p:cNvGrpSpPr/>
          <p:nvPr/>
        </p:nvGrpSpPr>
        <p:grpSpPr>
          <a:xfrm>
            <a:off x="6660232" y="4293096"/>
            <a:ext cx="862291" cy="1316835"/>
            <a:chOff x="3866366" y="4824296"/>
            <a:chExt cx="862291" cy="1316835"/>
          </a:xfrm>
        </p:grpSpPr>
        <p:pic>
          <p:nvPicPr>
            <p:cNvPr id="19" name="Picture 18" descr="LIAT.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9836" y="5373216"/>
              <a:ext cx="595350" cy="767915"/>
            </a:xfrm>
            <a:prstGeom prst="rect">
              <a:avLst/>
            </a:prstGeom>
          </p:spPr>
        </p:pic>
        <p:pic>
          <p:nvPicPr>
            <p:cNvPr id="20" name="Picture 19" descr="Roche.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6366" y="4824296"/>
              <a:ext cx="862291" cy="517375"/>
            </a:xfrm>
            <a:prstGeom prst="rect">
              <a:avLst/>
            </a:prstGeom>
          </p:spPr>
        </p:pic>
      </p:grpSp>
      <p:grpSp>
        <p:nvGrpSpPr>
          <p:cNvPr id="63" name="Group 62"/>
          <p:cNvGrpSpPr/>
          <p:nvPr/>
        </p:nvGrpSpPr>
        <p:grpSpPr>
          <a:xfrm>
            <a:off x="8283713" y="4288133"/>
            <a:ext cx="680775" cy="1299030"/>
            <a:chOff x="8028384" y="4288133"/>
            <a:chExt cx="680775" cy="1299030"/>
          </a:xfrm>
        </p:grpSpPr>
        <p:pic>
          <p:nvPicPr>
            <p:cNvPr id="21" name="Picture 20" descr="Omni.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8384" y="4811492"/>
              <a:ext cx="680775" cy="775671"/>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23468" y="4288133"/>
              <a:ext cx="490606" cy="437011"/>
            </a:xfrm>
            <a:prstGeom prst="rect">
              <a:avLst/>
            </a:prstGeom>
          </p:spPr>
        </p:pic>
      </p:grpSp>
      <p:pic>
        <p:nvPicPr>
          <p:cNvPr id="23" name="Picture 2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940152" y="5750933"/>
            <a:ext cx="766600" cy="29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5"/>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04248" y="6120680"/>
            <a:ext cx="795957" cy="35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8"/>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063709" y="5904656"/>
            <a:ext cx="771509" cy="29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8244408" y="5832648"/>
            <a:ext cx="779894" cy="254714"/>
          </a:xfrm>
          <a:prstGeom prst="rect">
            <a:avLst/>
          </a:prstGeom>
          <a:noFill/>
        </p:spPr>
        <p:txBody>
          <a:bodyPr wrap="square" rtlCol="0">
            <a:spAutoFit/>
          </a:bodyPr>
          <a:lstStyle/>
          <a:p>
            <a:pPr algn="ctr" defTabSz="457200"/>
            <a:r>
              <a:rPr lang="en-US" sz="1000" dirty="0">
                <a:solidFill>
                  <a:srgbClr val="646464"/>
                </a:solidFill>
                <a:latin typeface="Arial"/>
              </a:rPr>
              <a:t>SlipChip</a:t>
            </a:r>
            <a:endParaRPr lang="en-US" sz="1000" dirty="0">
              <a:solidFill>
                <a:srgbClr val="646464"/>
              </a:solidFill>
              <a:latin typeface="Arial"/>
            </a:endParaRPr>
          </a:p>
        </p:txBody>
      </p:sp>
      <p:pic>
        <p:nvPicPr>
          <p:cNvPr id="28" name="Picture 27"/>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rcRect/>
          <a:stretch/>
        </p:blipFill>
        <p:spPr>
          <a:xfrm>
            <a:off x="6732240" y="5760640"/>
            <a:ext cx="924814" cy="276813"/>
          </a:xfrm>
          <a:prstGeom prst="rect">
            <a:avLst/>
          </a:prstGeom>
        </p:spPr>
      </p:pic>
      <p:pic>
        <p:nvPicPr>
          <p:cNvPr id="29" name="Picture 28"/>
          <p:cNvPicPr>
            <a:picLocks noChangeAspect="1"/>
          </p:cNvPicPr>
          <p:nvPr/>
        </p:nvPicPr>
        <p:blipFill>
          <a:blip r:embed="rId14"/>
          <a:stretch>
            <a:fillRect/>
          </a:stretch>
        </p:blipFill>
        <p:spPr>
          <a:xfrm>
            <a:off x="7740352" y="5904656"/>
            <a:ext cx="611131" cy="324691"/>
          </a:xfrm>
          <a:prstGeom prst="rect">
            <a:avLst/>
          </a:prstGeom>
        </p:spPr>
      </p:pic>
      <p:pic>
        <p:nvPicPr>
          <p:cNvPr id="30" name="Picture 29"/>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a:ext>
            </a:extLst>
          </a:blip>
          <a:srcRect/>
          <a:stretch/>
        </p:blipFill>
        <p:spPr>
          <a:xfrm>
            <a:off x="7524328" y="6187262"/>
            <a:ext cx="798772" cy="410090"/>
          </a:xfrm>
          <a:prstGeom prst="rect">
            <a:avLst/>
          </a:prstGeom>
        </p:spPr>
      </p:pic>
      <p:pic>
        <p:nvPicPr>
          <p:cNvPr id="31" name="Picture 30"/>
          <p:cNvPicPr>
            <a:picLocks noChangeAspect="1"/>
          </p:cNvPicPr>
          <p:nvPr/>
        </p:nvPicPr>
        <p:blipFill>
          <a:blip r:embed="rId17"/>
          <a:stretch>
            <a:fillRect/>
          </a:stretch>
        </p:blipFill>
        <p:spPr>
          <a:xfrm>
            <a:off x="7596336" y="5760640"/>
            <a:ext cx="856012" cy="206790"/>
          </a:xfrm>
          <a:prstGeom prst="rect">
            <a:avLst/>
          </a:prstGeom>
        </p:spPr>
      </p:pic>
      <p:grpSp>
        <p:nvGrpSpPr>
          <p:cNvPr id="32" name="Group 31"/>
          <p:cNvGrpSpPr/>
          <p:nvPr/>
        </p:nvGrpSpPr>
        <p:grpSpPr>
          <a:xfrm>
            <a:off x="6084168" y="6003962"/>
            <a:ext cx="796002" cy="593390"/>
            <a:chOff x="5424741" y="1511658"/>
            <a:chExt cx="796002" cy="593390"/>
          </a:xfrm>
        </p:grpSpPr>
        <p:sp>
          <p:nvSpPr>
            <p:cNvPr id="33" name="TextBox 32"/>
            <p:cNvSpPr txBox="1"/>
            <p:nvPr/>
          </p:nvSpPr>
          <p:spPr>
            <a:xfrm>
              <a:off x="5432820" y="1828049"/>
              <a:ext cx="783690" cy="276999"/>
            </a:xfrm>
            <a:prstGeom prst="rect">
              <a:avLst/>
            </a:prstGeom>
            <a:noFill/>
            <a:ln>
              <a:solidFill>
                <a:schemeClr val="tx1"/>
              </a:solidFill>
            </a:ln>
          </p:spPr>
          <p:txBody>
            <a:bodyPr wrap="square" rtlCol="0">
              <a:spAutoFit/>
            </a:bodyPr>
            <a:lstStyle/>
            <a:p>
              <a:pPr algn="ctr" defTabSz="457200"/>
              <a:r>
                <a:rPr lang="en-US" sz="1200" dirty="0">
                  <a:solidFill>
                    <a:srgbClr val="646464"/>
                  </a:solidFill>
                  <a:latin typeface="Arial"/>
                </a:rPr>
                <a:t>NWGHF</a:t>
              </a:r>
            </a:p>
          </p:txBody>
        </p:sp>
        <p:pic>
          <p:nvPicPr>
            <p:cNvPr id="34" name="Picture 33"/>
            <p:cNvPicPr>
              <a:picLocks noChangeAspect="1"/>
            </p:cNvPicPr>
            <p:nvPr/>
          </p:nvPicPr>
          <p:blipFill>
            <a:blip r:embed="rId18"/>
            <a:stretch>
              <a:fillRect/>
            </a:stretch>
          </p:blipFill>
          <p:spPr>
            <a:xfrm>
              <a:off x="5424741" y="1511658"/>
              <a:ext cx="796002" cy="323154"/>
            </a:xfrm>
            <a:prstGeom prst="rect">
              <a:avLst/>
            </a:prstGeom>
          </p:spPr>
        </p:pic>
      </p:grpSp>
      <p:sp>
        <p:nvSpPr>
          <p:cNvPr id="35" name="TextBox 34"/>
          <p:cNvSpPr txBox="1"/>
          <p:nvPr/>
        </p:nvSpPr>
        <p:spPr>
          <a:xfrm>
            <a:off x="179512" y="4598958"/>
            <a:ext cx="3672408" cy="400110"/>
          </a:xfrm>
          <a:prstGeom prst="rect">
            <a:avLst/>
          </a:prstGeom>
          <a:noFill/>
        </p:spPr>
        <p:txBody>
          <a:bodyPr wrap="square" rtlCol="0">
            <a:spAutoFit/>
          </a:bodyPr>
          <a:lstStyle/>
          <a:p>
            <a:r>
              <a:rPr lang="en-US" sz="2000" b="1" dirty="0" smtClean="0"/>
              <a:t>Pipeline products</a:t>
            </a:r>
            <a:endParaRPr lang="en-US" sz="2000" b="1" dirty="0"/>
          </a:p>
        </p:txBody>
      </p:sp>
      <p:grpSp>
        <p:nvGrpSpPr>
          <p:cNvPr id="54" name="Group 53"/>
          <p:cNvGrpSpPr/>
          <p:nvPr/>
        </p:nvGrpSpPr>
        <p:grpSpPr>
          <a:xfrm>
            <a:off x="2555776" y="2348880"/>
            <a:ext cx="1008112" cy="1298635"/>
            <a:chOff x="-1476672" y="5438402"/>
            <a:chExt cx="1008112" cy="1298635"/>
          </a:xfrm>
        </p:grpSpPr>
        <p:pic>
          <p:nvPicPr>
            <p:cNvPr id="38" name="Picture 37"/>
            <p:cNvPicPr>
              <a:picLocks noChangeAspect="1"/>
            </p:cNvPicPr>
            <p:nvPr/>
          </p:nvPicPr>
          <p:blipFill>
            <a:blip r:embed="rId19"/>
            <a:stretch>
              <a:fillRect/>
            </a:stretch>
          </p:blipFill>
          <p:spPr>
            <a:xfrm>
              <a:off x="-1440668" y="5691791"/>
              <a:ext cx="936104" cy="1045246"/>
            </a:xfrm>
            <a:prstGeom prst="rect">
              <a:avLst/>
            </a:prstGeom>
          </p:spPr>
        </p:pic>
        <p:pic>
          <p:nvPicPr>
            <p:cNvPr id="39" name="Picture 38"/>
            <p:cNvPicPr>
              <a:picLocks noChangeAspect="1"/>
            </p:cNvPicPr>
            <p:nvPr/>
          </p:nvPicPr>
          <p:blipFill>
            <a:blip r:embed="rId20"/>
            <a:stretch>
              <a:fillRect/>
            </a:stretch>
          </p:blipFill>
          <p:spPr>
            <a:xfrm>
              <a:off x="-1476672" y="5438402"/>
              <a:ext cx="1008112" cy="222846"/>
            </a:xfrm>
            <a:prstGeom prst="rect">
              <a:avLst/>
            </a:prstGeom>
          </p:spPr>
        </p:pic>
      </p:grpSp>
      <p:pic>
        <p:nvPicPr>
          <p:cNvPr id="42" name="Picture 41"/>
          <p:cNvPicPr>
            <a:picLocks noChangeAspect="1"/>
          </p:cNvPicPr>
          <p:nvPr/>
        </p:nvPicPr>
        <p:blipFill>
          <a:blip r:embed="rId21"/>
          <a:stretch>
            <a:fillRect/>
          </a:stretch>
        </p:blipFill>
        <p:spPr>
          <a:xfrm>
            <a:off x="3848100" y="2878460"/>
            <a:ext cx="1435100" cy="381000"/>
          </a:xfrm>
          <a:prstGeom prst="rect">
            <a:avLst/>
          </a:prstGeom>
        </p:spPr>
      </p:pic>
      <p:pic>
        <p:nvPicPr>
          <p:cNvPr id="40" name="Picture 3" descr="Abbott.tif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403648" y="1412776"/>
            <a:ext cx="1084876" cy="89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3"/>
          <a:stretch>
            <a:fillRect/>
          </a:stretch>
        </p:blipFill>
        <p:spPr>
          <a:xfrm>
            <a:off x="1478034" y="1052736"/>
            <a:ext cx="936104" cy="324036"/>
          </a:xfrm>
          <a:prstGeom prst="rect">
            <a:avLst/>
          </a:prstGeom>
        </p:spPr>
      </p:pic>
      <p:grpSp>
        <p:nvGrpSpPr>
          <p:cNvPr id="51" name="Group 50"/>
          <p:cNvGrpSpPr/>
          <p:nvPr/>
        </p:nvGrpSpPr>
        <p:grpSpPr>
          <a:xfrm>
            <a:off x="467544" y="908720"/>
            <a:ext cx="792088" cy="1310275"/>
            <a:chOff x="467544" y="1268760"/>
            <a:chExt cx="792088" cy="1310275"/>
          </a:xfrm>
        </p:grpSpPr>
        <p:pic>
          <p:nvPicPr>
            <p:cNvPr id="45" name="Picture 6" descr="bioMerieux.tif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7544" y="1871512"/>
              <a:ext cx="792088" cy="70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5"/>
            <a:stretch>
              <a:fillRect/>
            </a:stretch>
          </p:blipFill>
          <p:spPr>
            <a:xfrm>
              <a:off x="581797" y="1268760"/>
              <a:ext cx="563583" cy="544479"/>
            </a:xfrm>
            <a:prstGeom prst="rect">
              <a:avLst/>
            </a:prstGeom>
          </p:spPr>
        </p:pic>
      </p:grpSp>
      <p:grpSp>
        <p:nvGrpSpPr>
          <p:cNvPr id="52" name="Group 51"/>
          <p:cNvGrpSpPr/>
          <p:nvPr/>
        </p:nvGrpSpPr>
        <p:grpSpPr>
          <a:xfrm>
            <a:off x="13332" y="2564904"/>
            <a:ext cx="1052469" cy="997357"/>
            <a:chOff x="683568" y="2929384"/>
            <a:chExt cx="1052469" cy="997357"/>
          </a:xfrm>
        </p:grpSpPr>
        <p:pic>
          <p:nvPicPr>
            <p:cNvPr id="47" name="Picture 4" descr="COBAS.tif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83568" y="3212976"/>
              <a:ext cx="1052469" cy="71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27"/>
            <a:stretch>
              <a:fillRect/>
            </a:stretch>
          </p:blipFill>
          <p:spPr>
            <a:xfrm>
              <a:off x="854202" y="2929384"/>
              <a:ext cx="711200" cy="355600"/>
            </a:xfrm>
            <a:prstGeom prst="rect">
              <a:avLst/>
            </a:prstGeom>
          </p:spPr>
        </p:pic>
      </p:grpSp>
      <p:grpSp>
        <p:nvGrpSpPr>
          <p:cNvPr id="55" name="Group 54"/>
          <p:cNvGrpSpPr/>
          <p:nvPr/>
        </p:nvGrpSpPr>
        <p:grpSpPr>
          <a:xfrm>
            <a:off x="1187624" y="2348880"/>
            <a:ext cx="1152128" cy="1124744"/>
            <a:chOff x="683568" y="5733256"/>
            <a:chExt cx="1152128" cy="1124744"/>
          </a:xfrm>
        </p:grpSpPr>
        <p:pic>
          <p:nvPicPr>
            <p:cNvPr id="49" name="Picture 7" descr="Siemens.tiff"/>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22677" y="6017782"/>
              <a:ext cx="1073910" cy="84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29"/>
            <a:stretch>
              <a:fillRect/>
            </a:stretch>
          </p:blipFill>
          <p:spPr>
            <a:xfrm>
              <a:off x="683568" y="5733256"/>
              <a:ext cx="1152128" cy="259006"/>
            </a:xfrm>
            <a:prstGeom prst="rect">
              <a:avLst/>
            </a:prstGeom>
          </p:spPr>
        </p:pic>
      </p:grpSp>
      <p:grpSp>
        <p:nvGrpSpPr>
          <p:cNvPr id="62" name="Group 61"/>
          <p:cNvGrpSpPr/>
          <p:nvPr/>
        </p:nvGrpSpPr>
        <p:grpSpPr>
          <a:xfrm>
            <a:off x="7452320" y="4437112"/>
            <a:ext cx="936104" cy="1188132"/>
            <a:chOff x="6084168" y="4437112"/>
            <a:chExt cx="936104" cy="1188132"/>
          </a:xfrm>
        </p:grpSpPr>
        <p:pic>
          <p:nvPicPr>
            <p:cNvPr id="18" name="Picture 17" descr="AlereNAT.tiff"/>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201552" y="4437112"/>
              <a:ext cx="701337" cy="782975"/>
            </a:xfrm>
            <a:prstGeom prst="rect">
              <a:avLst/>
            </a:prstGeom>
          </p:spPr>
        </p:pic>
        <p:pic>
          <p:nvPicPr>
            <p:cNvPr id="61" name="Picture 60"/>
            <p:cNvPicPr>
              <a:picLocks noChangeAspect="1"/>
            </p:cNvPicPr>
            <p:nvPr/>
          </p:nvPicPr>
          <p:blipFill>
            <a:blip r:embed="rId23"/>
            <a:stretch>
              <a:fillRect/>
            </a:stretch>
          </p:blipFill>
          <p:spPr>
            <a:xfrm>
              <a:off x="6084168" y="5301208"/>
              <a:ext cx="936104" cy="324036"/>
            </a:xfrm>
            <a:prstGeom prst="rect">
              <a:avLst/>
            </a:prstGeom>
          </p:spPr>
        </p:pic>
      </p:grpSp>
      <p:sp>
        <p:nvSpPr>
          <p:cNvPr id="53" name="TextBox 52">
            <a:extLst>
              <a:ext uri="{FF2B5EF4-FFF2-40B4-BE49-F238E27FC236}">
                <a16:creationId xmlns:a16="http://schemas.microsoft.com/office/drawing/2014/main" xmlns="" id="{34DA7330-EE61-4A5D-9BEA-E3D5D21A6DD0}"/>
              </a:ext>
            </a:extLst>
          </p:cNvPr>
          <p:cNvSpPr txBox="1"/>
          <p:nvPr/>
        </p:nvSpPr>
        <p:spPr>
          <a:xfrm>
            <a:off x="3820" y="6597352"/>
            <a:ext cx="8791844" cy="246221"/>
          </a:xfrm>
          <a:prstGeom prst="rect">
            <a:avLst/>
          </a:prstGeom>
          <a:noFill/>
        </p:spPr>
        <p:txBody>
          <a:bodyPr wrap="square" rtlCol="0">
            <a:spAutoFit/>
          </a:bodyPr>
          <a:lstStyle/>
          <a:p>
            <a:r>
              <a:rPr lang="en-US" sz="1000" i="1" dirty="0" smtClean="0">
                <a:cs typeface="Calibri"/>
              </a:rPr>
              <a:t>* WHO qualified, CE-IVD, or SRA approved</a:t>
            </a:r>
            <a:endParaRPr lang="en-US" sz="1000" i="1" dirty="0">
              <a:cs typeface="Calibri"/>
            </a:endParaRPr>
          </a:p>
        </p:txBody>
      </p:sp>
    </p:spTree>
    <p:extLst>
      <p:ext uri="{BB962C8B-B14F-4D97-AF65-F5344CB8AC3E}">
        <p14:creationId xmlns:p14="http://schemas.microsoft.com/office/powerpoint/2010/main" val="1537660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9W5InIXAkawNdR.yVJ76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RtteeCTEkqHgT4cbmLBHA"/>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23405</TotalTime>
  <Words>1065</Words>
  <Application>Microsoft Macintosh PowerPoint</Application>
  <PresentationFormat>On-screen Show (4:3)</PresentationFormat>
  <Paragraphs>116</Paragraphs>
  <Slides>12</Slides>
  <Notes>5</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Office Theme</vt:lpstr>
      <vt:lpstr>27_Custom Design</vt:lpstr>
      <vt:lpstr>26_Custom Design</vt:lpstr>
      <vt:lpstr>4_master</vt:lpstr>
      <vt:lpstr>28_Custom Design</vt:lpstr>
      <vt:lpstr>29_Custom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cost of VL tests varies by countries, but substantially higher than CD4 tests</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STRATEGIES TO OPTIMIZE CARE IN THE POSTNATAL PERIOD: INFANT PROPHYLAXIS, FEEDING AND DIAGNOSIS  23-26 MARCH 2015 WHO, GENEVA SWITZERLAND</dc:title>
  <dc:creator>PENAZZATO, Martina</dc:creator>
  <cp:lastModifiedBy>Naoko Doi</cp:lastModifiedBy>
  <cp:revision>352</cp:revision>
  <dcterms:created xsi:type="dcterms:W3CDTF">2015-03-24T13:58:27Z</dcterms:created>
  <dcterms:modified xsi:type="dcterms:W3CDTF">2018-07-24T15:13:30Z</dcterms:modified>
</cp:coreProperties>
</file>